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05bd7d7bce34b63" /><Relationship Type="http://schemas.openxmlformats.org/officeDocument/2006/relationships/extended-properties" Target="/docProps/app.xml" Id="Rbed94e5e5c82419b" /><Relationship Type="http://schemas.openxmlformats.org/officeDocument/2006/relationships/officeDocument" Target="/ppt/presentation.xml" Id="Rbb75fcbcf4a9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10397a6704307"/>
  </p:sldMasterIdLst>
  <p:notesMasterIdLst>
    <p:notesMasterId xmlns:r="http://schemas.openxmlformats.org/officeDocument/2006/relationships" r:id="R4e1418b601d94390"/>
  </p:notesMasterIdLst>
  <p:sldIdLst>
    <p:sldId xmlns:r="http://schemas.openxmlformats.org/officeDocument/2006/relationships" id="256" r:id="Rb550da3bbb1046a5"/>
    <p:sldId xmlns:r="http://schemas.openxmlformats.org/officeDocument/2006/relationships" id="257" r:id="Rbaf6400de55140de"/>
    <p:sldId xmlns:r="http://schemas.openxmlformats.org/officeDocument/2006/relationships" id="258" r:id="Ra3e883cfadc84aab"/>
    <p:sldId xmlns:r="http://schemas.openxmlformats.org/officeDocument/2006/relationships" id="259" r:id="R914eb32c1dda4a5a"/>
    <p:sldId xmlns:r="http://schemas.openxmlformats.org/officeDocument/2006/relationships" id="260" r:id="Rfb7a62a4049c4d17"/>
    <p:sldId xmlns:r="http://schemas.openxmlformats.org/officeDocument/2006/relationships" id="261" r:id="Ra890d83063fb4cef"/>
    <p:sldId xmlns:r="http://schemas.openxmlformats.org/officeDocument/2006/relationships" id="262" r:id="R7199138b0c714f81"/>
    <p:sldId xmlns:r="http://schemas.openxmlformats.org/officeDocument/2006/relationships" id="263" r:id="R3d4ac847cc6a46b8"/>
    <p:sldId xmlns:r="http://schemas.openxmlformats.org/officeDocument/2006/relationships" id="264" r:id="R07981bacf1c0439c"/>
    <p:sldId xmlns:r="http://schemas.openxmlformats.org/officeDocument/2006/relationships" id="265" r:id="R4d15d0c9a5bd4a8e"/>
    <p:sldId xmlns:r="http://schemas.openxmlformats.org/officeDocument/2006/relationships" id="266" r:id="Ra668a31ac8104369"/>
    <p:sldId xmlns:r="http://schemas.openxmlformats.org/officeDocument/2006/relationships" id="267" r:id="R527d3a68d46c4a40"/>
    <p:sldId xmlns:r="http://schemas.openxmlformats.org/officeDocument/2006/relationships" id="268" r:id="Re8af4192e37049e1"/>
    <p:sldId xmlns:r="http://schemas.openxmlformats.org/officeDocument/2006/relationships" id="269" r:id="Rdf49a8aa209b40ef"/>
    <p:sldId xmlns:r="http://schemas.openxmlformats.org/officeDocument/2006/relationships" id="270" r:id="Rb6d97d02b25b45ed"/>
    <p:sldId xmlns:r="http://schemas.openxmlformats.org/officeDocument/2006/relationships" id="271" r:id="R2c0149f9a1e040dd"/>
    <p:sldId xmlns:r="http://schemas.openxmlformats.org/officeDocument/2006/relationships" id="272" r:id="R52c88618c6ca47d4"/>
    <p:sldId xmlns:r="http://schemas.openxmlformats.org/officeDocument/2006/relationships" id="273" r:id="R6b609b43478f40f0"/>
    <p:sldId xmlns:r="http://schemas.openxmlformats.org/officeDocument/2006/relationships" id="274" r:id="R08c8ac0eb8224c40"/>
    <p:sldId xmlns:r="http://schemas.openxmlformats.org/officeDocument/2006/relationships" id="275" r:id="R5b963d5c88e34799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f0b9fce0bd9490e" /><Relationship Type="http://schemas.openxmlformats.org/officeDocument/2006/relationships/slideMaster" Target="/ppt/slideMasters/slideMaster1.xml" Id="R01f10397a6704307" /><Relationship Type="http://schemas.openxmlformats.org/officeDocument/2006/relationships/notesMaster" Target="/ppt/notesMasters/notesMaster1.xml" Id="R4e1418b601d94390" /><Relationship Type="http://schemas.openxmlformats.org/officeDocument/2006/relationships/presProps" Target="/ppt/presProps.xml" Id="Rbdd003f7b10d4d4b" /><Relationship Type="http://schemas.openxmlformats.org/officeDocument/2006/relationships/tableStyles" Target="/ppt/tableStyles.xml" Id="R8b818e0ac5cc4f61" /><Relationship Type="http://schemas.openxmlformats.org/officeDocument/2006/relationships/slide" Target="/ppt/slides/slide1.xml" Id="Rb550da3bbb1046a5" /><Relationship Type="http://schemas.openxmlformats.org/officeDocument/2006/relationships/slide" Target="/ppt/slides/slide2.xml" Id="Rbaf6400de55140de" /><Relationship Type="http://schemas.openxmlformats.org/officeDocument/2006/relationships/slide" Target="/ppt/slides/slide3.xml" Id="Ra3e883cfadc84aab" /><Relationship Type="http://schemas.openxmlformats.org/officeDocument/2006/relationships/slide" Target="/ppt/slides/slide4.xml" Id="R914eb32c1dda4a5a" /><Relationship Type="http://schemas.openxmlformats.org/officeDocument/2006/relationships/slide" Target="/ppt/slides/slide5.xml" Id="Rfb7a62a4049c4d17" /><Relationship Type="http://schemas.openxmlformats.org/officeDocument/2006/relationships/slide" Target="/ppt/slides/slide6.xml" Id="Ra890d83063fb4cef" /><Relationship Type="http://schemas.openxmlformats.org/officeDocument/2006/relationships/slide" Target="/ppt/slides/slide7.xml" Id="R7199138b0c714f81" /><Relationship Type="http://schemas.openxmlformats.org/officeDocument/2006/relationships/slide" Target="/ppt/slides/slide8.xml" Id="R3d4ac847cc6a46b8" /><Relationship Type="http://schemas.openxmlformats.org/officeDocument/2006/relationships/slide" Target="/ppt/slides/slide9.xml" Id="R07981bacf1c0439c" /><Relationship Type="http://schemas.openxmlformats.org/officeDocument/2006/relationships/slide" Target="/ppt/slides/slide10.xml" Id="R4d15d0c9a5bd4a8e" /><Relationship Type="http://schemas.openxmlformats.org/officeDocument/2006/relationships/slide" Target="/ppt/slides/slide11.xml" Id="Ra668a31ac8104369" /><Relationship Type="http://schemas.openxmlformats.org/officeDocument/2006/relationships/slide" Target="/ppt/slides/slide12.xml" Id="R527d3a68d46c4a40" /><Relationship Type="http://schemas.openxmlformats.org/officeDocument/2006/relationships/slide" Target="/ppt/slides/slide13.xml" Id="Re8af4192e37049e1" /><Relationship Type="http://schemas.openxmlformats.org/officeDocument/2006/relationships/slide" Target="/ppt/slides/slide14.xml" Id="Rdf49a8aa209b40ef" /><Relationship Type="http://schemas.openxmlformats.org/officeDocument/2006/relationships/slide" Target="/ppt/slides/slide15.xml" Id="Rb6d97d02b25b45ed" /><Relationship Type="http://schemas.openxmlformats.org/officeDocument/2006/relationships/slide" Target="/ppt/slides/slide16.xml" Id="R2c0149f9a1e040dd" /><Relationship Type="http://schemas.openxmlformats.org/officeDocument/2006/relationships/slide" Target="/ppt/slides/slide17.xml" Id="R52c88618c6ca47d4" /><Relationship Type="http://schemas.openxmlformats.org/officeDocument/2006/relationships/slide" Target="/ppt/slides/slide18.xml" Id="R6b609b43478f40f0" /><Relationship Type="http://schemas.openxmlformats.org/officeDocument/2006/relationships/slide" Target="/ppt/slides/slide19.xml" Id="R08c8ac0eb8224c40" /><Relationship Type="http://schemas.openxmlformats.org/officeDocument/2006/relationships/slide" Target="/ppt/slides/slide20.xml" Id="R5b963d5c88e3479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648e7d96d0fb4ee7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d980dc11e16d4a96" /><Relationship Type="http://schemas.openxmlformats.org/officeDocument/2006/relationships/notesMaster" Target="/ppt/notesMasters/notesMaster1.xml" Id="R3e919a11dd7e4d85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a3cfa1c5c9d4323" /><Relationship Type="http://schemas.openxmlformats.org/officeDocument/2006/relationships/notesMaster" Target="/ppt/notesMasters/notesMaster1.xml" Id="R780865e3f2e4430f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3d850b841e334729" /><Relationship Type="http://schemas.openxmlformats.org/officeDocument/2006/relationships/notesMaster" Target="/ppt/notesMasters/notesMaster1.xml" Id="R4c3130c5947e48fa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85e7ae11a7ef41b4" /><Relationship Type="http://schemas.openxmlformats.org/officeDocument/2006/relationships/notesMaster" Target="/ppt/notesMasters/notesMaster1.xml" Id="R4b1187d7430d454c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8f2447354bbf4dd2" /><Relationship Type="http://schemas.openxmlformats.org/officeDocument/2006/relationships/notesMaster" Target="/ppt/notesMasters/notesMaster1.xml" Id="R2961aafd22344b9f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51202bb1798149e5" /><Relationship Type="http://schemas.openxmlformats.org/officeDocument/2006/relationships/notesMaster" Target="/ppt/notesMasters/notesMaster1.xml" Id="R507d45b65e3f4482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ced7ad35b0ef4aa3" /><Relationship Type="http://schemas.openxmlformats.org/officeDocument/2006/relationships/notesMaster" Target="/ppt/notesMasters/notesMaster1.xml" Id="R8693aff9957945b6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05df353ff8d743e9" /><Relationship Type="http://schemas.openxmlformats.org/officeDocument/2006/relationships/notesMaster" Target="/ppt/notesMasters/notesMaster1.xml" Id="Rd175d1353b9c434c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17c81d45019d40b0" /><Relationship Type="http://schemas.openxmlformats.org/officeDocument/2006/relationships/notesMaster" Target="/ppt/notesMasters/notesMaster1.xml" Id="R1a47006b3b49405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6dcb8a63aac48f3" /><Relationship Type="http://schemas.openxmlformats.org/officeDocument/2006/relationships/notesMaster" Target="/ppt/notesMasters/notesMaster1.xml" Id="R85d67a135dec4a67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a3481d278cc4972" /><Relationship Type="http://schemas.openxmlformats.org/officeDocument/2006/relationships/notesMaster" Target="/ppt/notesMasters/notesMaster1.xml" Id="Ra7f57e825e5d492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ce16e2e2736485b" /><Relationship Type="http://schemas.openxmlformats.org/officeDocument/2006/relationships/notesMaster" Target="/ppt/notesMasters/notesMaster1.xml" Id="R5632d9282ee642c0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d8683c64e5e44e45" /><Relationship Type="http://schemas.openxmlformats.org/officeDocument/2006/relationships/notesMaster" Target="/ppt/notesMasters/notesMaster1.xml" Id="R9ef55e391d364cc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d00fed6298742dd" /><Relationship Type="http://schemas.openxmlformats.org/officeDocument/2006/relationships/notesMaster" Target="/ppt/notesMasters/notesMaster1.xml" Id="R2b04a6d5bc814da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e27fc24c9594f3f" /><Relationship Type="http://schemas.openxmlformats.org/officeDocument/2006/relationships/notesMaster" Target="/ppt/notesMasters/notesMaster1.xml" Id="R39c7600325dc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69b28b9cdd242e2" /><Relationship Type="http://schemas.openxmlformats.org/officeDocument/2006/relationships/notesMaster" Target="/ppt/notesMasters/notesMaster1.xml" Id="R08dd0780626a4a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59b2c9fcd094855" /><Relationship Type="http://schemas.openxmlformats.org/officeDocument/2006/relationships/notesMaster" Target="/ppt/notesMasters/notesMaster1.xml" Id="R0c84df622a3c401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5aec28e7abb4709" /><Relationship Type="http://schemas.openxmlformats.org/officeDocument/2006/relationships/notesMaster" Target="/ppt/notesMasters/notesMaster1.xml" Id="R4784c6a3f5584f1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addbc03a0d54fee" /><Relationship Type="http://schemas.openxmlformats.org/officeDocument/2006/relationships/notesMaster" Target="/ppt/notesMasters/notesMaster1.xml" Id="R7432bec38fdc4bed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d60aee6cca144260" /><Relationship Type="http://schemas.openxmlformats.org/officeDocument/2006/relationships/notesMaster" Target="/ppt/notesMasters/notesMaster1.xml" Id="R0e8bacade9ae484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f646e74844315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b2d223358ac4fdf" /><Relationship Type="http://schemas.openxmlformats.org/officeDocument/2006/relationships/slideLayout" Target="/ppt/slideLayouts/slideLayout1.xml" Id="R3cd554a203c6431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554a203c6431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d724a965d4a0b" /><Relationship Type="http://schemas.openxmlformats.org/officeDocument/2006/relationships/image" Target="/ppt/media/image.png" Id="Rbea6b96c5e9c4fde" /><Relationship Type="http://schemas.openxmlformats.org/officeDocument/2006/relationships/notesSlide" Target="/ppt/notesSlides/notesSlide1.xml" Id="Rf0f2c97fc6394ac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bb25537c54771" /><Relationship Type="http://schemas.openxmlformats.org/officeDocument/2006/relationships/image" Target="/ppt/media/image10.png" Id="R3a440033d47c4fb4" /><Relationship Type="http://schemas.openxmlformats.org/officeDocument/2006/relationships/notesSlide" Target="/ppt/notesSlides/notesSlide10.xml" Id="R6177a2b5aa2e4c77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27b024c74c2b" /><Relationship Type="http://schemas.openxmlformats.org/officeDocument/2006/relationships/image" Target="/ppt/media/image11.png" Id="Racdfa31246ed40ee" /><Relationship Type="http://schemas.openxmlformats.org/officeDocument/2006/relationships/notesSlide" Target="/ppt/notesSlides/notesSlide11.xml" Id="Rf6f430030cfb42cb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49502e7844c9b" /><Relationship Type="http://schemas.openxmlformats.org/officeDocument/2006/relationships/image" Target="/ppt/media/image12.png" Id="Rf41607ae5ead42b2" /><Relationship Type="http://schemas.openxmlformats.org/officeDocument/2006/relationships/notesSlide" Target="/ppt/notesSlides/notesSlide12.xml" Id="Rfc6438ad9c84429c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c27e3548542bd" /><Relationship Type="http://schemas.openxmlformats.org/officeDocument/2006/relationships/image" Target="/ppt/media/image13.png" Id="Rf5e89d3874834de2" /><Relationship Type="http://schemas.openxmlformats.org/officeDocument/2006/relationships/notesSlide" Target="/ppt/notesSlides/notesSlide13.xml" Id="R756d5bc3c7e149e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2a540e3de4e41" /><Relationship Type="http://schemas.openxmlformats.org/officeDocument/2006/relationships/image" Target="/ppt/media/image14.png" Id="Rc49438488c814a9e" /><Relationship Type="http://schemas.openxmlformats.org/officeDocument/2006/relationships/notesSlide" Target="/ppt/notesSlides/notesSlide14.xml" Id="Rabba3f98df654c20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6a76eda2d4bd7" /><Relationship Type="http://schemas.openxmlformats.org/officeDocument/2006/relationships/image" Target="/ppt/media/image15.png" Id="Rca02fd044a214054" /><Relationship Type="http://schemas.openxmlformats.org/officeDocument/2006/relationships/notesSlide" Target="/ppt/notesSlides/notesSlide15.xml" Id="R4076843e1b6f470e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a3f31561e410f" /><Relationship Type="http://schemas.openxmlformats.org/officeDocument/2006/relationships/image" Target="/ppt/media/image16.png" Id="R87101e44d4e74020" /><Relationship Type="http://schemas.openxmlformats.org/officeDocument/2006/relationships/notesSlide" Target="/ppt/notesSlides/notesSlide16.xml" Id="R88abff921a4a46b2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b87f4d6dd4540" /><Relationship Type="http://schemas.openxmlformats.org/officeDocument/2006/relationships/image" Target="/ppt/media/image17.png" Id="Re40d39f9f47e458e" /><Relationship Type="http://schemas.openxmlformats.org/officeDocument/2006/relationships/notesSlide" Target="/ppt/notesSlides/notesSlide17.xml" Id="R4816ba1e1c834836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06de3ed4f4b32" /><Relationship Type="http://schemas.openxmlformats.org/officeDocument/2006/relationships/image" Target="/ppt/media/image18.png" Id="R7a39df0c73314d67" /><Relationship Type="http://schemas.openxmlformats.org/officeDocument/2006/relationships/notesSlide" Target="/ppt/notesSlides/notesSlide18.xml" Id="R9eed811c6cd645d5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f10c421c541af" /><Relationship Type="http://schemas.openxmlformats.org/officeDocument/2006/relationships/image" Target="/ppt/media/image19.png" Id="Rd53c4b0807b64af3" /><Relationship Type="http://schemas.openxmlformats.org/officeDocument/2006/relationships/notesSlide" Target="/ppt/notesSlides/notesSlide19.xml" Id="Raac89f1809ca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f5bd69af649af" /><Relationship Type="http://schemas.openxmlformats.org/officeDocument/2006/relationships/image" Target="/ppt/media/image2.png" Id="R0762d9d081634d57" /><Relationship Type="http://schemas.openxmlformats.org/officeDocument/2006/relationships/notesSlide" Target="/ppt/notesSlides/notesSlide2.xml" Id="Rb20e05112f584207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42fb6344b47a7" /><Relationship Type="http://schemas.openxmlformats.org/officeDocument/2006/relationships/image" Target="/ppt/media/image20.png" Id="Rce368f5fd8e94e62" /><Relationship Type="http://schemas.openxmlformats.org/officeDocument/2006/relationships/notesSlide" Target="/ppt/notesSlides/notesSlide20.xml" Id="R77c11da4ac49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872056cb14924" /><Relationship Type="http://schemas.openxmlformats.org/officeDocument/2006/relationships/image" Target="/ppt/media/image3.png" Id="R0706047460a04420" /><Relationship Type="http://schemas.openxmlformats.org/officeDocument/2006/relationships/notesSlide" Target="/ppt/notesSlides/notesSlide3.xml" Id="Rfb21cda670d4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5e35837264b03" /><Relationship Type="http://schemas.openxmlformats.org/officeDocument/2006/relationships/image" Target="/ppt/media/image4.png" Id="Re1fe215393954c5d" /><Relationship Type="http://schemas.openxmlformats.org/officeDocument/2006/relationships/notesSlide" Target="/ppt/notesSlides/notesSlide4.xml" Id="R625c7afcba20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0dd09a974175" /><Relationship Type="http://schemas.openxmlformats.org/officeDocument/2006/relationships/image" Target="/ppt/media/image5.png" Id="Rdf240e298e104770" /><Relationship Type="http://schemas.openxmlformats.org/officeDocument/2006/relationships/notesSlide" Target="/ppt/notesSlides/notesSlide5.xml" Id="Rdab2fb3fb046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50314542748f2" /><Relationship Type="http://schemas.openxmlformats.org/officeDocument/2006/relationships/image" Target="/ppt/media/image6.png" Id="R17244daf95f74a23" /><Relationship Type="http://schemas.openxmlformats.org/officeDocument/2006/relationships/notesSlide" Target="/ppt/notesSlides/notesSlide6.xml" Id="R05d7f3b04af449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6fd91f05a4c2d" /><Relationship Type="http://schemas.openxmlformats.org/officeDocument/2006/relationships/image" Target="/ppt/media/image7.png" Id="R39b9dd1e2ff5464b" /><Relationship Type="http://schemas.openxmlformats.org/officeDocument/2006/relationships/notesSlide" Target="/ppt/notesSlides/notesSlide7.xml" Id="R7c6a6ea1c4d1438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e46b101364cc4" /><Relationship Type="http://schemas.openxmlformats.org/officeDocument/2006/relationships/image" Target="/ppt/media/image8.png" Id="R05016809e1444e1f" /><Relationship Type="http://schemas.openxmlformats.org/officeDocument/2006/relationships/notesSlide" Target="/ppt/notesSlides/notesSlide8.xml" Id="R72597334fc1247b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dd3807ab44da9" /><Relationship Type="http://schemas.openxmlformats.org/officeDocument/2006/relationships/image" Target="/ppt/media/image9.png" Id="R2eaf566ae2374582" /><Relationship Type="http://schemas.openxmlformats.org/officeDocument/2006/relationships/notesSlide" Target="/ppt/notesSlides/notesSlide9.xml" Id="R7bf8522e7a3c4149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861EFEEC-5298-4080-AB3B-E86D105D4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C287195-6D08-4B82-8C66-40ED6C060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71587A0-E3ED-4B94-97A9-050F6CC9B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5A50FBE-4012-4634-B25B-4E6F17784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ea6b96c5e9c4fd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E1BE0DC-82DA-4398-A3D0-5E0D967A9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Fiscalización OEFA/EFA, supervisión, evidencias y áreas degradadas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577ECEC2-02CE-4425-A982-A82C161F4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obligación fiscalizable, evidencia, causalidad, medidas administrativas, riesgo ambiental, inventarios y recuperación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7981198-1081-4006-91C7-4B2B3C786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43D47A32-7C12-4601-A96F-5C312EF39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A94EA12-6366-41A9-9498-F425B554B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2DD1BC8-BBFF-4F32-BAAA-BBCA641B3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97F580E-9912-4C54-A830-637E8ECA6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INSPECCIÓN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013145F-F4EB-4911-83D2-21029B540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144334CC-45EC-412B-9F32-40FF63532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4AEFB50-A30B-4F10-A15C-BB347F322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HALLAZGO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E85E5AF2-410B-43B0-A816-E94BAC81D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A27B3028-D105-4557-BF0E-CFAC1401F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7569A3C-2824-44FE-9C49-01BA096D0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MEDIDA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1FABEDE5-B86F-4523-A08E-66057C511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4F3F4568-C0AF-4ABC-8E2D-71D3BF4D0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4137884-9F35-49AE-96BB-0FB8EECEB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B94FA12-1B12-42A9-9607-073BCC650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E70D69B6-C711-4EEC-9BE4-973829113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37C8A7C0-0E04-4371-AB72-A6A6325CA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32318899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F3FF58A-22D2-4904-9859-757DEC359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A0FF3E8-0DFE-4241-934A-AE4321A0B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038948C-CD67-43C5-AA95-8938C6AA4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5E7D018-F707-410E-B9D0-9C7888672C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440033d47c4fb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B7993E6-C74D-4BB1-A8CB-721894791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DC829C3-F680-4EA8-AAC8-3C066B90E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EE7D02F-7E70-45A8-BFF1-5387FE7B8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06924A0-B8AF-4BDB-A496-5A95AB2AA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244B12D-DE60-40B7-BF64-443C4CFB2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AA69068-6405-4690-A1E2-3E4FD7490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8F905EB-7A54-4E1C-927A-D4865C3DF3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INSPECCIÓN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62913970-6808-4994-8CC1-3CC5D34EC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DB087D5-F51F-40C2-AB64-250BE371E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3519E83-E9F0-4D66-8386-1CFB58FD8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HALLAZGO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C165612-CC4B-4959-AA69-5CE7EBDDD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D5BD18C-FB67-4B7F-82C0-90F89891D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CA420BC-C2FA-4BFA-BB49-CF3C1CF61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MEDIDA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965B38A-CB53-490F-9DE4-899142DE0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0FCC26B-3BE7-4939-B86C-D3570DAE6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C7E4F2E-EDA1-4A31-B9FD-2D0CCE83D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5536A13-CA97-469E-8AE9-24D7F5A8D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123D94AE-2E95-4D0E-B9F6-2CCC62AED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91EC7E4-6B78-4EC7-AB90-9F31830C8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2966103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C4EA7B5B-B2EE-41C0-9882-66F95DB16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F1F0C3C-6C28-44DA-ABF4-7FA5550AC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3407C9E-E683-42DF-9185-61C3A387D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4804777-9397-4E7E-ACA2-7D1B2F286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cdfa31246ed40e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0E4478D-3F50-4701-8B79-922F8843C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B6E7CA8-2B35-499B-BEE2-A50503E94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obligación y competencia.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evidencia trazable.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riesgo/impacto.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acción correctiva.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798E0CFD-A003-49D6-AFED-1C2E27B4A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OBLIGACIÓN Y COMPETENCIA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45DF354-ABFD-4370-9B53-B148F945D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A9CD8574-F364-4D4F-BB97-CBC2BD23C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E8D184F2-6C1E-43E8-82BA-0976A4957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EVIDENCIA TRAZABLE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B104E239-F719-4A3C-9FD0-D69A7BA24A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04BBD57F-5AEE-4ADC-9972-EA70E679C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9B28A8D-265E-4985-AAC5-E529D7228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RIESGO/IMPACTO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E675275A-AE1C-44C6-84D3-3F387CE7B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03F76CD1-DD59-4EB2-A477-D693372D4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BF10060-E4CF-4BEA-9CBA-90A85054C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ACCIÓN CORRECTIVA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5339100E-FB87-4061-BC10-A1D9840D6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FCB22DEF-C431-4E2F-A23A-47A3A57BE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124A75EE-275B-44F3-A4F2-D548B4691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21B5FD18-48F5-4BCD-BA9F-97CFBA8A1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68813212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B1AC1C8-9B04-4BA8-8A9B-95B2E9870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25EECA8-210A-43DD-AC7A-0ACAEB065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BFEAE3B-3702-49A6-83FE-487D751E2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A0ABD56-66BC-4DAD-8D52-44E82E788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41607ae5ead42b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33BDF5E-5BFC-42C4-BBC8-DD48B6B38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750A427-A339-408F-AE9B-C45B47ACE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B18D8EA9-5363-4176-89C9-D08162768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C3101D4B-3ADE-4C8E-A6C0-B9110663F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BE8DFB0D-B815-4C8B-839E-126A4F346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3A2C9C2A-146D-4D1E-97ED-E59D606DF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37798F62-3862-45A9-B5F9-4AEA36CBD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02A10032-74B5-42D7-A2B9-DA63E957F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A430456-D05A-44F9-B7A1-EB23735A7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809529E5-89B0-42AC-9C51-89331D59D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5E871A0-F9D7-4BC2-B514-982D7B6E5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938D153-A73C-4EA3-B655-0065076EF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736811274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356169D8-AF47-420D-A6AD-1A3D5A0B2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29625E5-7F8E-496E-ACF0-4CD786A49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1666635-D98D-41B2-9CFA-6A24011A5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6429525-847F-42FA-B648-AB18F108F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5e89d3874834de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60270C2-E9F5-43D7-B364-B21642933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07A4FCB-46B1-4C30-8C0B-6EECD75EF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BF800469-E0E7-48EC-9C5D-0C015DFBE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CA7ECC9-F330-469B-9A98-E13C47764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AE2949C-212D-4B5E-89AD-1E202FF98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1B31661D-C31A-47B6-B24A-00679BBC2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640AD97-1572-4EA3-9192-23D6E1BF3A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ED5C70C4-B406-4CC8-90DE-F42FDA3EC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21159457-1376-439A-AE02-EE3A7396F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206601EC-7E34-4144-8290-120E690C7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27B9D385-5C61-4978-90D7-49D42C284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623838031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A91776B-3D6D-4A35-9C1F-A82931EA0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BEAB270-B371-4FF3-BC90-9354CE563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7241ED4-8431-44F9-B485-F99959A63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AED0FC6-B66E-4B2A-B903-8C4CE43C4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49438488c814a9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24BE22A-EBD6-4496-9780-8FF2B518C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048E13B-DADF-4B0B-ACDE-4DE72E0C7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Infraestructura observada por lixiviados, residuos expuestos, vectores y registros incompletos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9B83DA5-0188-48B3-9877-D755E22E2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35A4A7C2-5AE0-4607-B79D-726E3CBCC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72FA47F-B7E7-4D49-A945-FA1EA9474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7201A378-2862-4FEF-8E82-97DE20FC4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7B45D260-7441-4A95-8BEA-C1175DAD4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AB00D9F8-85C3-4FAE-AC23-ED1C22153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6196A70-57FE-496F-A799-30F4B5373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E1DF497E-9319-49C8-867D-5F2E23F74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E9EFC83-5CE2-413D-92B4-4C9D713FA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B000A45-29A5-49AA-9741-4600B797E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2056068071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638440D9-C89E-46D7-A58D-BFF2C9440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F0F3F95-C393-44ED-AB91-ED0645C08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8ACBED2-987D-4F6C-B0B4-9570B6C9A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A8CEBE2-16C8-41ED-A9FD-5AFE380CD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a02fd044a21405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50F948B-D94A-4C83-BB7E-F3885F1A4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22FFC35-B7BE-4E0F-9F9D-C548F8E35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BF48CF75-4210-4E1F-84FC-396197AEC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0AF3817-5324-484A-B4E5-FB2C6E6A3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F726B46-030F-4E25-8CD7-9A7546BB9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D4A8F06-1416-48BE-8596-BAC60124A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8AE7713-C020-42D3-B97D-E745D5E8F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INSPECCIÓN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92AE9BB2-B23F-467F-A5BB-C9C2B4A1E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5D28112-034C-4B12-AF67-92B60DE76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C20F87D0-2EC9-4315-924E-976FA9D41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HALLAZGO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08AB67A-7605-4720-845C-F621BD3F9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3492E3E-DE53-48D1-AFCB-6D8354600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5D98D09-87EC-4591-88CA-1A585725D1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MEDIDA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D5A1202-3118-4C95-9465-9D4FB2542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3351D6F-70E1-45A0-A4AF-6AD88BA56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9F3A39DC-ADD4-40FD-A11C-C11C15E33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B82A416A-F16A-440C-9314-4DFDF24F4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88DF1937-C6F1-4E9F-9993-CD2DE10AE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4CE59AA-26A8-4816-B97B-DAACC531F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796427233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50E029CC-24B5-48F1-8F4E-17D32B3253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BDC1529-A494-408A-A1A6-F1ED8906E2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FC482A5-120B-4A78-8B0D-B522FDEEC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6B37657-D295-498A-99D2-62499105B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7101e44d4e7402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E0F1063-B6C9-4C99-8B22-3431CAE1B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472E42E-59FB-493C-B04A-6EAA54A3A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4137BDD-7AFE-42EA-8E73-190429DAD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OBLIGACIÓN Y COMPETENCIA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E69136C8-5D21-47C0-BAF7-9ED0D3F6B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8A9DB32A-DB32-43ED-8F0C-DB5CDFFEF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7E01E219-C6C5-470C-8F13-EDAE3572C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EVIDENCIA TRAZABLE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F9B1BF2-7C3E-4A9A-9C74-5E09184BD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3DEA3D5-A308-4D54-9D25-1CCEBCF82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3882505F-AB31-4B5D-9220-7CB8E52AF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RIESGO/IMPACTO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39531870-18D8-4DAE-A382-AC354C26C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B0C277F1-7686-4D8C-94B6-F9EB37CF3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5ADC13A-9260-449E-A330-A9B4FA14C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ACCIÓN CORRECTIVA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85B447D4-A1D7-42DF-A616-EB21FDFBA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6AFFEFC5-8086-43D8-990E-D4EACC76D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A4F35FC0-C573-4A8D-871B-1E2656FEA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3B0EC8E6-03A5-44F7-86B4-B2E2F168C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873000643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089B954-64F3-4EF4-9C99-04832ABC4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018CD92-58B8-4216-B72D-F5A157CAC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62A412D-5CDC-460D-8A6D-AEBB933F5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DFADF0D-BFE4-4DD6-8FA4-4CED307B0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40d39f9f47e458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E804576-67B7-404C-A171-B52AA2AED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DB64F85-825C-49D5-BB95-A16169AAF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8F31B37-A53D-4D9F-A10C-254FF1707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00864485-E34E-4CA0-9E14-796F9006D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B73104DD-BCCC-4BB8-B306-2C931DC1F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9D31BE1-EF7A-4BD6-8EFC-E9B3BC1F8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3EAC8BFA-DC0C-4D46-95AC-DB56F052D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B7A9B0EB-A10D-4AB4-95EF-ECD6E5E24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73F898EA-0136-49FB-A632-2054C4900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19E08074-9255-4112-A49E-1D122D534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33EB2B6-AD92-4C68-91B7-1F19627FB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368AFFA-E429-4303-967C-6DF0DC1EA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70291234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0D67C2F-2E26-4280-B4F5-148FDD3E6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2B168F7-33D8-4C55-998F-AB16BF0B4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A963D25-18E8-49DC-898A-D78B89451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E4EBEFF-FEEF-41DE-8426-E606EA28E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a39df0c73314d6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DFD518C-3A46-479B-A3E5-2079263A8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DE6BE60-CE31-4301-AA25-21F76E938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Expediente preventivo de fiscalización y plan de cierre de hallazgos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A4F09BB-B08B-4531-95D3-C5F0F7C8A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0EC52560-0836-4BDB-B0C8-B99DC35D64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78129316-184E-4724-B996-67716DBCD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E3811A9-49D0-401D-8AED-6067F54D7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A03DE1B-919E-48CD-88A7-4ED6F9FB77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C3DEBC8-14ED-4A34-9922-B1371452F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FD15496-3A95-4C48-AF1F-3738638B9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2753F66-8879-43C4-8F45-46D2794F4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3D4BFBA3-B70D-40CD-8156-05AF4FFF8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313531993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2634C1B-8E7A-4572-BDE2-D927E3A75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06A0B8B-9A75-463F-9133-E3C79935C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AD652AC-C4A3-4DA0-B968-65821141D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CFE0839-1E18-4F24-9767-10A09E20C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53c4b0807b64af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DA0299-7CA1-4222-902A-89094CCD6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B0C4093-B40A-479F-9EAE-B667E610E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58CA412-94E9-4A6A-ABE9-8F400DCE9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ED468B84-7754-4391-A9E6-EB322932E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229FD490-11B8-43CC-ADA4-3200B74D5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F9A79047-F315-43EB-A610-2E38EC551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749AB67-BD24-4EB4-9999-77E1E2779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FEE8780-C6A7-4D28-BE72-EEDFA3CBD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44E80D5-64E0-41E2-A058-290E4129B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0F158F0-D3BA-43BE-ABD8-3DD6E44F1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82B7637-C65C-496C-8927-F8A150BA4D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C083464-9978-475E-B311-477F723A0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79060016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214D8FF-FBBA-47B8-BFA3-CA7012AA85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882931E-955D-4E46-ADC0-86C7A03F1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83F8F37-ABAA-4518-9F03-1447F596A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4CA03DC-A89A-4D72-BD10-17D11DBA9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762d9d081634d5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DAE8517-4887-44B4-992F-F22E3AA9B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5E05FC7-08BE-4559-9AF3-A6AD375D4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81B9BFEF-3941-4029-BD7B-F03D3EF3E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34B3CCC2-FAEE-4694-8FC5-AC4ACB874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1F35D41-3BB0-46C8-B3BD-FB3E9D40C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538DB64-0AC0-4834-9F8D-4C12C2FCC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C995216-2BAB-4041-BDB9-D8795CF08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F49DC9F6-D6E6-4528-9A88-479CE6627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3E0ACC9-2931-41FA-AC62-BFFE5DD0E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93179D3-9D06-43B7-9F4A-8B1775958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5A562CC-7BA3-4DD0-9953-C36F75CEA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5D18459-928E-4DB3-89E6-DCDAB1615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675508304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0F68A50A-D206-4EDE-828F-5422AF024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1B7080E-3E57-45D5-92DA-F0E40D0C4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7FA1897-FF68-4339-B8C7-D2D8A475A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3C55092-2E55-4F65-B533-6C128CBC2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e368f5fd8e94e6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C629F29-9615-489C-97EC-1B47CA8E0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5AA2188-9E50-40D1-AEAA-2B27DDFAF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Expediente preventivo de fiscalización y plan de cierre de hallazgos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15294CF-0E6C-4B85-B176-4AF70FE4E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AF199BD-2E0E-44CA-8F3E-C55846530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822E361-3D28-41D0-8E5A-1075F7138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C79A86F-F51C-4B05-A6BE-EB8ADDE1C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FD3CCFA-A4E7-4066-8249-7209C05BA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INSPECCIÓN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7981D68-EE3F-4247-A3B5-D5D35975A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E20E1BE-239E-4831-8652-A5E406DFB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5942938-AB37-41F8-A670-30645D38D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HALLAZGO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58EC4C6-19AA-4CB5-B379-92A89CEF5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9B85820E-5914-4583-93F2-94628C722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E825B64-8EA3-4126-B3F2-873102BDC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MEDIDA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7186007-5038-48FD-9D2D-DAF7FAEF7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5699788-81E4-44EB-B6F9-FB62C4A94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D98D0CC3-5D5D-4F86-B9EF-5E29C0B60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6CA4B8E-1243-4B6B-A231-94E105AEA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EEC2DA8-1A46-47A4-9121-DBBFE6761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C83EBD5E-2963-4FA0-A270-3F5F2795A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95767375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B9E5AC6-75FB-45D2-9DFF-D459BFFD1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AE6E19C-A5C1-45A6-AE08-415B3017C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C2CE612-A142-4E0D-8C9D-440184622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20DC6B1-BEAA-4E0B-8A0E-63CEA4612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706047460a0442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5A7867F-E878-4392-AE9C-679611983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7EE5245-BE70-43B2-B381-3ABB221CC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obligación fiscalizable, evidencia, causalidad, medidas administrativas, riesgo ambiental, inventarios y recuperación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EFF35F7-0F28-4F4A-BBCA-4824221B8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F59E3CBB-5B79-4301-AA6E-E4BB4DFBB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6A96A57C-DE23-4993-A838-7031B0DFB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EF554386-7987-4C7D-9E5C-F57182143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C97F979-E19A-4EFF-B864-56E14B715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FCB69185-C7EA-49EE-8076-300CC997C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70001FA0-5452-4F18-8BA4-85B1D73A9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3016C61-D0C6-42BD-A5A7-96E6069F8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65E7692-323D-4A10-88DB-0655D1A61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4591945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CBF8513-0CAB-4B80-9EEC-80D44C3AB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6C86018-3429-4C5A-B4D4-9F77825FA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D9E7ED2-C78A-422F-9C87-5B4B84B3C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37B0ABC-ABB0-4141-AC0B-530B2EB00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1fe215393954c5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E9181B6-F405-4634-8446-B83A93713F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304C70B-C013-43FF-A14A-012F97BA6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obligación y competencia.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evidencia trazable.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riesgo/impacto.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acción correctiva.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5FDFCE8-F6F9-4C38-B9F5-9CA589295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B4DDD25-6697-4AE6-8E6D-974D1A7D4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72CE08FD-D79A-4CFB-ACCA-880324A44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036DAEA-86EE-4156-9B62-CA9487B5B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C9D8AF3-C66D-4AE9-A126-9E9C1EE5D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28E55AC7-2E34-4AE3-AD1B-AC1C082F3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A0CAA1F9-9451-427F-AC0D-3F87C3287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726C6346-8E90-48E3-86D0-89C55BAA1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FE59390-DF0B-4330-9D58-5EFAFFD226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BE4CBF3-63BE-403D-A95C-0B5BEF16A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31552226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234B2C5-8D75-4357-9A6F-2A8D01522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09054D4-B7E7-4879-8639-D27640689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16E932F-DC07-41A8-9A32-43B98979D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B16CD42-14AB-40B2-8C09-18B74D10B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f240e298e10477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4D32030-5612-48E0-8B5A-5D410C7C2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33B0A52-8F1E-4310-BC52-12774472C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Hallazgo: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Medida: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Cierre: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8831AB87-922C-40B5-A367-63D933531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0669227-0D9E-47F0-9576-715D49A0A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F9828CF-95CE-4099-B02B-9A8A642A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3F452A4-27A3-4782-8A6A-4061C71049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D7E94EA-54D7-4CA1-8DDE-8CEC04DF2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INSPECCIÓN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6670742-B451-4BF2-BC3F-D44029307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512D9C4-6468-4EA9-8B68-F4AE20479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EF011DE-4E22-421F-B758-8A93A0E59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HALLAZGO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152A1FBF-B232-4941-8819-7F3827F93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26DF3E3-1744-4DB2-AAB8-9D480E51CC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0FF8A4E-B666-475F-8B71-8AF6E6591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MEDIDA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D93FA0F-EA11-4B61-AED3-272659EAA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81A8503-112A-49A4-A69E-669CBE5D8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34D0B0AB-2B23-4AA1-90EB-DBC865356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E04679D-16B7-4B25-884A-A790BDCA0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E910274F-2050-487C-9D96-B3E893A1E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9E11721-43CC-4009-9AC7-D3D78E919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2481165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86A709DE-70C7-448A-8AA9-D5551D362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9C7B225-49D7-4E41-B927-91402BF17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B098CFA-D3DA-4EF2-B365-E37B7FD77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4760823-1C77-481B-A688-A370A5DDF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7244daf95f74a2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60A109A-AE59-4CAE-8BB9-57C4F7EDA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B3EEB4B-8E51-4A4D-BF3B-D6612E36E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19161DF-6EB0-4256-A0BC-675B59360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OBLIGACIÓN Y COMPETENCIA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D02F68F-A26E-4F2D-8597-9F54DFEAF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52D170B3-49DE-4537-A92E-2CD58B638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AABB9614-DA2A-4D42-8EB4-A1C005F76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EVIDENCIA TRAZABLE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137E9B2-AA25-4D8D-B44B-75D99EF66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954E559B-A1B0-493F-AC5D-DDB8A08A2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F031AD9-306B-4FCA-B848-1742619AF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RIESGO/IMPACTO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E8FC505E-5C3A-4832-9104-8F53E6FD2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5A9DF487-6BF0-439C-8BC0-248A9EA32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3E39FBE-598B-4EE1-B03A-D8E36D73C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ACCIÓN CORRECTIVA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6B0A1CF1-BC43-4222-BA6F-A7599A21B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F0275B3-266B-4AE3-B4A2-31B4DCC1F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40BCC2E-685F-4FFC-8AE1-42B3809B1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C4F8AAC1-2AC4-4C04-AEB6-8DD21D2E9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89935743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BA40E2A-97C5-45E4-B40B-477CF69EA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F833545-645E-4D31-940C-2414F4FD6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B7CE8AB-3F88-456B-9C8C-DE6D16BAF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7074118-8D53-433E-8E46-37D4BE49B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9b9dd1e2ff5464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CF8D398-B382-4C08-B87D-3298832BA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62A143B-2D74-4C07-8D76-65199F2FD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obligación y competencia: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evidencia trazable: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riesgo/impacto: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547735F-0E64-464D-A078-FB711A970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5F7F733F-76E5-4F57-A4B6-1CAEE531A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54CE665-36D7-42B5-B01A-A1945DAE3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0114F017-F437-4EAF-BB86-1BF718880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6A63DE3-0DE0-424E-A371-D22F29768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DE0F7F2-A740-4430-B007-CC1E42BEB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41EAAC4-5CA9-4605-B39E-3031C10BF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FF152FC-0F23-4BE3-8A5E-F0A0E2AAE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9A6BD4B-55C3-4D05-BD2D-9C960877B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982EE36-4143-4D0B-AC64-954D8E98E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638699817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F146D55-D164-476F-8A74-B5DCD5DFF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D50DF35-7BF8-4FBD-9C4E-460795DB5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18DCEDE-F572-4306-B41F-382E8D6D6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6964664-CBDA-41D0-B1F8-6F08584B9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5016809e1444e1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7B88BBC-D1C1-4D77-B399-AFCA4D8B0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DEBFA7C-A5CE-4D74-BC03-22FBFC317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8E8331CD-8CAB-4634-945D-F46EE85EB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83CA190A-5325-4421-8D49-934EDEC50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4CF8028-A461-4A82-ABA9-1EBC2F5C1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33D623A8-9E8B-4A4D-81CA-D7D636E4F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2E2FB19-AD5C-4870-9499-AD3B5DBE7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1D7DB76-AA00-46E1-A368-B8E7659D8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D896D01A-E043-42B1-A658-CF1337E4C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82E4B0DF-54B3-4AE1-98B0-E42AF992A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0ABCAF6-883E-476A-AE07-B4348E015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213751358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91D6868-6CC9-40E3-B57A-53AE231D9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91F3FC5-FEFF-434A-A77C-6FEF29E06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FA0FB59-E6B9-4B78-B3A5-535ADA475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F42E562-793F-4E57-823B-3B0565B33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Fiscalización y remediación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eaf566ae237458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B0A8A6E-9D57-4076-AAD6-6CAF824E8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1B76C5B-B66E-4205-9EA4-B0F1B21EB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obligación fiscalizable, evidencia, causalidad, medidas administrativas, riesgo ambiental, inventarios y recuperación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4F871612-8365-4466-A780-31B850243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EC6DF34-69FF-4FE1-8554-41A6D7882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8F7B911-2629-4C86-8E9B-328AA9DB2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C2AD8C3-D133-465D-B11D-289AA3A5E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76D7D841-3FC4-4418-903E-3A4B4B89B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1826F78-61F4-43D7-8490-B60BDAA9F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262AD771-9F9C-44D4-ABE9-0F5913A78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EBA6DD7-870A-4E1E-BA58-27218F7C5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5D67ABB-767B-4E0A-B0AC-18ACFC67C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3BDCDCE-3C73-401D-A0E8-396073FB2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Expediente preventivo de fiscalización y plan de cierre de hallazgos</a:t>
            </a:r>
          </a:p>
        </p:txBody>
      </p:sp>
    </p:spTree>
    <p:extLst>
      <p:ext uri="{BB962C8B-B14F-4D97-AF65-F5344CB8AC3E}">
        <p14:creationId xmlns:p14="http://schemas.microsoft.com/office/powerpoint/2010/main" val="105176861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2026-07-24T14:01:25.1570000Z</dcterms:created>
  <dcterms:modified xsi:type="dcterms:W3CDTF">2026-07-24T14:01:25.1570000Z</dcterms:modified>
</coreProperties>
</file>