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7af5f816401648ca" /><Relationship Type="http://schemas.openxmlformats.org/officeDocument/2006/relationships/extended-properties" Target="/docProps/app.xml" Id="R989b4161bc394bfe" /><Relationship Type="http://schemas.openxmlformats.org/officeDocument/2006/relationships/officeDocument" Target="/ppt/presentation.xml" Id="R70fb526605e5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f92952cac40bc"/>
  </p:sldMasterIdLst>
  <p:notesMasterIdLst>
    <p:notesMasterId xmlns:r="http://schemas.openxmlformats.org/officeDocument/2006/relationships" r:id="Ra0f9d18c0927490c"/>
  </p:notesMasterIdLst>
  <p:sldIdLst>
    <p:sldId xmlns:r="http://schemas.openxmlformats.org/officeDocument/2006/relationships" id="256" r:id="R567b6de2f0ca4b3b"/>
    <p:sldId xmlns:r="http://schemas.openxmlformats.org/officeDocument/2006/relationships" id="257" r:id="R23f284d50ac44cf6"/>
    <p:sldId xmlns:r="http://schemas.openxmlformats.org/officeDocument/2006/relationships" id="258" r:id="Re4c989a3594b435f"/>
    <p:sldId xmlns:r="http://schemas.openxmlformats.org/officeDocument/2006/relationships" id="259" r:id="R4e2a960cccd745f9"/>
    <p:sldId xmlns:r="http://schemas.openxmlformats.org/officeDocument/2006/relationships" id="260" r:id="Rebcb579ade6f47b1"/>
    <p:sldId xmlns:r="http://schemas.openxmlformats.org/officeDocument/2006/relationships" id="261" r:id="Re7acd37fb2124cb1"/>
    <p:sldId xmlns:r="http://schemas.openxmlformats.org/officeDocument/2006/relationships" id="262" r:id="R5a4b8c4c93b440a7"/>
    <p:sldId xmlns:r="http://schemas.openxmlformats.org/officeDocument/2006/relationships" id="263" r:id="R70a86a11d40543e8"/>
    <p:sldId xmlns:r="http://schemas.openxmlformats.org/officeDocument/2006/relationships" id="264" r:id="Ra698b57f60894cd1"/>
    <p:sldId xmlns:r="http://schemas.openxmlformats.org/officeDocument/2006/relationships" id="265" r:id="R10794e2e24b647bf"/>
    <p:sldId xmlns:r="http://schemas.openxmlformats.org/officeDocument/2006/relationships" id="266" r:id="R0f2bddbfbf22438b"/>
    <p:sldId xmlns:r="http://schemas.openxmlformats.org/officeDocument/2006/relationships" id="267" r:id="Refc75d420de14f8e"/>
    <p:sldId xmlns:r="http://schemas.openxmlformats.org/officeDocument/2006/relationships" id="268" r:id="R48d787972e3f49cf"/>
    <p:sldId xmlns:r="http://schemas.openxmlformats.org/officeDocument/2006/relationships" id="269" r:id="R3d99ce8857a74ae1"/>
    <p:sldId xmlns:r="http://schemas.openxmlformats.org/officeDocument/2006/relationships" id="270" r:id="R3546a50c1eec4cc9"/>
    <p:sldId xmlns:r="http://schemas.openxmlformats.org/officeDocument/2006/relationships" id="271" r:id="Rcb39a9840bd14606"/>
    <p:sldId xmlns:r="http://schemas.openxmlformats.org/officeDocument/2006/relationships" id="272" r:id="R78b3569d37e74ed1"/>
    <p:sldId xmlns:r="http://schemas.openxmlformats.org/officeDocument/2006/relationships" id="273" r:id="Re7e2b161c0e640a9"/>
    <p:sldId xmlns:r="http://schemas.openxmlformats.org/officeDocument/2006/relationships" id="274" r:id="R0a4fe577e3144f2d"/>
    <p:sldId xmlns:r="http://schemas.openxmlformats.org/officeDocument/2006/relationships" id="275" r:id="Raa14a648d43c46b1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19404fd9805c4f13" /><Relationship Type="http://schemas.openxmlformats.org/officeDocument/2006/relationships/slideMaster" Target="/ppt/slideMasters/slideMaster1.xml" Id="Rdf5f92952cac40bc" /><Relationship Type="http://schemas.openxmlformats.org/officeDocument/2006/relationships/notesMaster" Target="/ppt/notesMasters/notesMaster1.xml" Id="Ra0f9d18c0927490c" /><Relationship Type="http://schemas.openxmlformats.org/officeDocument/2006/relationships/presProps" Target="/ppt/presProps.xml" Id="R6e8ebe413ae54d2d" /><Relationship Type="http://schemas.openxmlformats.org/officeDocument/2006/relationships/tableStyles" Target="/ppt/tableStyles.xml" Id="R4a63119fba62455b" /><Relationship Type="http://schemas.openxmlformats.org/officeDocument/2006/relationships/slide" Target="/ppt/slides/slide1.xml" Id="R567b6de2f0ca4b3b" /><Relationship Type="http://schemas.openxmlformats.org/officeDocument/2006/relationships/slide" Target="/ppt/slides/slide2.xml" Id="R23f284d50ac44cf6" /><Relationship Type="http://schemas.openxmlformats.org/officeDocument/2006/relationships/slide" Target="/ppt/slides/slide3.xml" Id="Re4c989a3594b435f" /><Relationship Type="http://schemas.openxmlformats.org/officeDocument/2006/relationships/slide" Target="/ppt/slides/slide4.xml" Id="R4e2a960cccd745f9" /><Relationship Type="http://schemas.openxmlformats.org/officeDocument/2006/relationships/slide" Target="/ppt/slides/slide5.xml" Id="Rebcb579ade6f47b1" /><Relationship Type="http://schemas.openxmlformats.org/officeDocument/2006/relationships/slide" Target="/ppt/slides/slide6.xml" Id="Re7acd37fb2124cb1" /><Relationship Type="http://schemas.openxmlformats.org/officeDocument/2006/relationships/slide" Target="/ppt/slides/slide7.xml" Id="R5a4b8c4c93b440a7" /><Relationship Type="http://schemas.openxmlformats.org/officeDocument/2006/relationships/slide" Target="/ppt/slides/slide8.xml" Id="R70a86a11d40543e8" /><Relationship Type="http://schemas.openxmlformats.org/officeDocument/2006/relationships/slide" Target="/ppt/slides/slide9.xml" Id="Ra698b57f60894cd1" /><Relationship Type="http://schemas.openxmlformats.org/officeDocument/2006/relationships/slide" Target="/ppt/slides/slide10.xml" Id="R10794e2e24b647bf" /><Relationship Type="http://schemas.openxmlformats.org/officeDocument/2006/relationships/slide" Target="/ppt/slides/slide11.xml" Id="R0f2bddbfbf22438b" /><Relationship Type="http://schemas.openxmlformats.org/officeDocument/2006/relationships/slide" Target="/ppt/slides/slide12.xml" Id="Refc75d420de14f8e" /><Relationship Type="http://schemas.openxmlformats.org/officeDocument/2006/relationships/slide" Target="/ppt/slides/slide13.xml" Id="R48d787972e3f49cf" /><Relationship Type="http://schemas.openxmlformats.org/officeDocument/2006/relationships/slide" Target="/ppt/slides/slide14.xml" Id="R3d99ce8857a74ae1" /><Relationship Type="http://schemas.openxmlformats.org/officeDocument/2006/relationships/slide" Target="/ppt/slides/slide15.xml" Id="R3546a50c1eec4cc9" /><Relationship Type="http://schemas.openxmlformats.org/officeDocument/2006/relationships/slide" Target="/ppt/slides/slide16.xml" Id="Rcb39a9840bd14606" /><Relationship Type="http://schemas.openxmlformats.org/officeDocument/2006/relationships/slide" Target="/ppt/slides/slide17.xml" Id="R78b3569d37e74ed1" /><Relationship Type="http://schemas.openxmlformats.org/officeDocument/2006/relationships/slide" Target="/ppt/slides/slide18.xml" Id="Re7e2b161c0e640a9" /><Relationship Type="http://schemas.openxmlformats.org/officeDocument/2006/relationships/slide" Target="/ppt/slides/slide19.xml" Id="R0a4fe577e3144f2d" /><Relationship Type="http://schemas.openxmlformats.org/officeDocument/2006/relationships/slide" Target="/ppt/slides/slide20.xml" Id="Raa14a648d43c46b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2ffe994e9c5e42e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6c926d6f7504fc8" /><Relationship Type="http://schemas.openxmlformats.org/officeDocument/2006/relationships/notesMaster" Target="/ppt/notesMasters/notesMaster1.xml" Id="Rf3c45fb03116436f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e407a638351a498c" /><Relationship Type="http://schemas.openxmlformats.org/officeDocument/2006/relationships/notesMaster" Target="/ppt/notesMasters/notesMaster1.xml" Id="R3849c2253d404c4d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c4ba848084d47db" /><Relationship Type="http://schemas.openxmlformats.org/officeDocument/2006/relationships/notesMaster" Target="/ppt/notesMasters/notesMaster1.xml" Id="R27d5544e5d3c4c3c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4f7dbaaaaa45445f" /><Relationship Type="http://schemas.openxmlformats.org/officeDocument/2006/relationships/notesMaster" Target="/ppt/notesMasters/notesMaster1.xml" Id="Ra1b153266825491f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ebc0e811008a4049" /><Relationship Type="http://schemas.openxmlformats.org/officeDocument/2006/relationships/notesMaster" Target="/ppt/notesMasters/notesMaster1.xml" Id="Rbc58387d7f5949b5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02f61343472e4ee3" /><Relationship Type="http://schemas.openxmlformats.org/officeDocument/2006/relationships/notesMaster" Target="/ppt/notesMasters/notesMaster1.xml" Id="Red17900a7c6f4575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6c40aa9546664b28" /><Relationship Type="http://schemas.openxmlformats.org/officeDocument/2006/relationships/notesMaster" Target="/ppt/notesMasters/notesMaster1.xml" Id="Re52032a9efe94c74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3b3596ac98ca4292" /><Relationship Type="http://schemas.openxmlformats.org/officeDocument/2006/relationships/notesMaster" Target="/ppt/notesMasters/notesMaster1.xml" Id="R3ef4be1a2583444d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c2216a4a03344fb2" /><Relationship Type="http://schemas.openxmlformats.org/officeDocument/2006/relationships/notesMaster" Target="/ppt/notesMasters/notesMaster1.xml" Id="R356946f7eb4e4d5e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797b2075f8ec4846" /><Relationship Type="http://schemas.openxmlformats.org/officeDocument/2006/relationships/notesMaster" Target="/ppt/notesMasters/notesMaster1.xml" Id="R8cb932e664dc4de6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f8ec2125b9f444c5" /><Relationship Type="http://schemas.openxmlformats.org/officeDocument/2006/relationships/notesMaster" Target="/ppt/notesMasters/notesMaster1.xml" Id="R313c5c6a5a2a450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bba291cf840447f" /><Relationship Type="http://schemas.openxmlformats.org/officeDocument/2006/relationships/notesMaster" Target="/ppt/notesMasters/notesMaster1.xml" Id="Rb88e38f83cc44005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185488222aeb482a" /><Relationship Type="http://schemas.openxmlformats.org/officeDocument/2006/relationships/notesMaster" Target="/ppt/notesMasters/notesMaster1.xml" Id="R3739bf90a3d64ea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f0add6adebd4523" /><Relationship Type="http://schemas.openxmlformats.org/officeDocument/2006/relationships/notesMaster" Target="/ppt/notesMasters/notesMaster1.xml" Id="R696a39d4dc5249c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3b786967dd047d5" /><Relationship Type="http://schemas.openxmlformats.org/officeDocument/2006/relationships/notesMaster" Target="/ppt/notesMasters/notesMaster1.xml" Id="R9bc3c1cbbb8f46f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1a6e1b5989642af" /><Relationship Type="http://schemas.openxmlformats.org/officeDocument/2006/relationships/notesMaster" Target="/ppt/notesMasters/notesMaster1.xml" Id="R078fa3253b6d4da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eaccb5daa814c13" /><Relationship Type="http://schemas.openxmlformats.org/officeDocument/2006/relationships/notesMaster" Target="/ppt/notesMasters/notesMaster1.xml" Id="R76c1af75ae994a2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66fc053259b14bed" /><Relationship Type="http://schemas.openxmlformats.org/officeDocument/2006/relationships/notesMaster" Target="/ppt/notesMasters/notesMaster1.xml" Id="R49970a6a26bf4ad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f9511c215a4a42fd" /><Relationship Type="http://schemas.openxmlformats.org/officeDocument/2006/relationships/notesMaster" Target="/ppt/notesMasters/notesMaster1.xml" Id="R2e79bb1dccc3444d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225f17e4a1d40e3" /><Relationship Type="http://schemas.openxmlformats.org/officeDocument/2006/relationships/notesMaster" Target="/ppt/notesMasters/notesMaster1.xml" Id="Rb96c30a8430b488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2124519834731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3c11ecb5a894478d" /><Relationship Type="http://schemas.openxmlformats.org/officeDocument/2006/relationships/slideLayout" Target="/ppt/slideLayouts/slideLayout1.xml" Id="Ra8db9214fbb14fd8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b9214fbb14fd8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496d518314c29" /><Relationship Type="http://schemas.openxmlformats.org/officeDocument/2006/relationships/image" Target="/ppt/media/image.png" Id="Rcf2c240c07e54415" /><Relationship Type="http://schemas.openxmlformats.org/officeDocument/2006/relationships/notesSlide" Target="/ppt/notesSlides/notesSlide1.xml" Id="R40f64dea4eb2436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188c48ed64e0d" /><Relationship Type="http://schemas.openxmlformats.org/officeDocument/2006/relationships/image" Target="/ppt/media/image10.png" Id="R60c1d7e4310a4183" /><Relationship Type="http://schemas.openxmlformats.org/officeDocument/2006/relationships/notesSlide" Target="/ppt/notesSlides/notesSlide10.xml" Id="R9ba273cf68e649f4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c2cc4fd8c4d70" /><Relationship Type="http://schemas.openxmlformats.org/officeDocument/2006/relationships/image" Target="/ppt/media/image11.png" Id="Rc135ad0710604ac7" /><Relationship Type="http://schemas.openxmlformats.org/officeDocument/2006/relationships/notesSlide" Target="/ppt/notesSlides/notesSlide11.xml" Id="R4ba5e88b04944d6d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f50e23e844a21" /><Relationship Type="http://schemas.openxmlformats.org/officeDocument/2006/relationships/image" Target="/ppt/media/image12.png" Id="Ree7c7a3f7ded411e" /><Relationship Type="http://schemas.openxmlformats.org/officeDocument/2006/relationships/notesSlide" Target="/ppt/notesSlides/notesSlide12.xml" Id="R7be1e5b81f0947ae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f14b9ffd54639" /><Relationship Type="http://schemas.openxmlformats.org/officeDocument/2006/relationships/image" Target="/ppt/media/image13.png" Id="Re952decfae01409a" /><Relationship Type="http://schemas.openxmlformats.org/officeDocument/2006/relationships/notesSlide" Target="/ppt/notesSlides/notesSlide13.xml" Id="R268886b1c6574be4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9beef132c4cd4" /><Relationship Type="http://schemas.openxmlformats.org/officeDocument/2006/relationships/image" Target="/ppt/media/image14.png" Id="R06434f5791094102" /><Relationship Type="http://schemas.openxmlformats.org/officeDocument/2006/relationships/notesSlide" Target="/ppt/notesSlides/notesSlide14.xml" Id="R15810492863c402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8bc7f4ec24433" /><Relationship Type="http://schemas.openxmlformats.org/officeDocument/2006/relationships/image" Target="/ppt/media/image15.png" Id="R7acd5349a4ec4834" /><Relationship Type="http://schemas.openxmlformats.org/officeDocument/2006/relationships/notesSlide" Target="/ppt/notesSlides/notesSlide15.xml" Id="R5f1612b40f6944b8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c02143637421c" /><Relationship Type="http://schemas.openxmlformats.org/officeDocument/2006/relationships/image" Target="/ppt/media/image16.png" Id="R0b37de513edd49a2" /><Relationship Type="http://schemas.openxmlformats.org/officeDocument/2006/relationships/notesSlide" Target="/ppt/notesSlides/notesSlide16.xml" Id="R947b946adda842f9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e9f67f4d24638" /><Relationship Type="http://schemas.openxmlformats.org/officeDocument/2006/relationships/image" Target="/ppt/media/image17.png" Id="Reea15d049c89470d" /><Relationship Type="http://schemas.openxmlformats.org/officeDocument/2006/relationships/notesSlide" Target="/ppt/notesSlides/notesSlide17.xml" Id="Rfacc7faa12ce4bf9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c015b1b624cdd" /><Relationship Type="http://schemas.openxmlformats.org/officeDocument/2006/relationships/image" Target="/ppt/media/image18.png" Id="Re4ce20b2ef234594" /><Relationship Type="http://schemas.openxmlformats.org/officeDocument/2006/relationships/notesSlide" Target="/ppt/notesSlides/notesSlide18.xml" Id="R8262aca1736b4416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492322101452b" /><Relationship Type="http://schemas.openxmlformats.org/officeDocument/2006/relationships/image" Target="/ppt/media/image19.png" Id="Rbbbd6a2d09564f44" /><Relationship Type="http://schemas.openxmlformats.org/officeDocument/2006/relationships/notesSlide" Target="/ppt/notesSlides/notesSlide19.xml" Id="R570e1344c2ec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26943e7b546aa" /><Relationship Type="http://schemas.openxmlformats.org/officeDocument/2006/relationships/image" Target="/ppt/media/image2.png" Id="Rdc958a99403141c4" /><Relationship Type="http://schemas.openxmlformats.org/officeDocument/2006/relationships/notesSlide" Target="/ppt/notesSlides/notesSlide2.xml" Id="R5495eade0f824684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9ecac34004c47" /><Relationship Type="http://schemas.openxmlformats.org/officeDocument/2006/relationships/image" Target="/ppt/media/image20.png" Id="Rb6b4f2f632dd413f" /><Relationship Type="http://schemas.openxmlformats.org/officeDocument/2006/relationships/notesSlide" Target="/ppt/notesSlides/notesSlide20.xml" Id="R56ca4b0d1f11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700f30c754da1" /><Relationship Type="http://schemas.openxmlformats.org/officeDocument/2006/relationships/image" Target="/ppt/media/image3.png" Id="R32b8a5b2e84743c7" /><Relationship Type="http://schemas.openxmlformats.org/officeDocument/2006/relationships/notesSlide" Target="/ppt/notesSlides/notesSlide3.xml" Id="R746df2bfcea0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8dceb8eb14d71" /><Relationship Type="http://schemas.openxmlformats.org/officeDocument/2006/relationships/image" Target="/ppt/media/image4.png" Id="R988118d1db5a4bd3" /><Relationship Type="http://schemas.openxmlformats.org/officeDocument/2006/relationships/notesSlide" Target="/ppt/notesSlides/notesSlide4.xml" Id="R0c34430d04c8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da9fce268400c" /><Relationship Type="http://schemas.openxmlformats.org/officeDocument/2006/relationships/image" Target="/ppt/media/image5.png" Id="Rf2b4cc0760d5482e" /><Relationship Type="http://schemas.openxmlformats.org/officeDocument/2006/relationships/notesSlide" Target="/ppt/notesSlides/notesSlide5.xml" Id="R2bb3a8776b424b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2117b157e4f6c" /><Relationship Type="http://schemas.openxmlformats.org/officeDocument/2006/relationships/image" Target="/ppt/media/image6.png" Id="Rcc6bd21c9b914741" /><Relationship Type="http://schemas.openxmlformats.org/officeDocument/2006/relationships/notesSlide" Target="/ppt/notesSlides/notesSlide6.xml" Id="R71fa6b168df6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5d916b3fe4962" /><Relationship Type="http://schemas.openxmlformats.org/officeDocument/2006/relationships/image" Target="/ppt/media/image7.png" Id="Rfaf5ecd9e9f14544" /><Relationship Type="http://schemas.openxmlformats.org/officeDocument/2006/relationships/notesSlide" Target="/ppt/notesSlides/notesSlide7.xml" Id="Rcdea15fdc0bd4f1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7f849a42b450b" /><Relationship Type="http://schemas.openxmlformats.org/officeDocument/2006/relationships/image" Target="/ppt/media/image8.png" Id="R34900c67963e43e4" /><Relationship Type="http://schemas.openxmlformats.org/officeDocument/2006/relationships/notesSlide" Target="/ppt/notesSlides/notesSlide8.xml" Id="Ra322285a43494479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0cbbd156d4293" /><Relationship Type="http://schemas.openxmlformats.org/officeDocument/2006/relationships/image" Target="/ppt/media/image9.png" Id="R56e77bd13aff48cc" /><Relationship Type="http://schemas.openxmlformats.org/officeDocument/2006/relationships/notesSlide" Target="/ppt/notesSlides/notesSlide9.xml" Id="Reb119d7f4a594ff1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734168E-A972-4DA7-8564-93FEEB32E9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668110E-148D-44FB-B070-FA15A7749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DD5142E-62D6-42F1-AEAC-09632ADB6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C455001-B97A-4548-9B87-C5BE08EAC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f2c240c07e5441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266D336-F80D-4A6F-A8C7-7E0C00527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Residuos especiales: RAEE, construcción, neumáticos, aceites y salud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C51AA6BA-78C0-4A98-A345-9F5B6A5B1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responsabilidad extendida, desmontaje seguro, valorización, contaminantes, bioseguridad y rutas diferenciadas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5B953E2D-D01A-4303-9B8B-955208514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57C281FA-4C23-4C6F-92A6-51B97138D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CC4A950-8D61-48D0-A408-588736730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685ED2E-BC60-4A54-8D2F-CF1EB6F62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740E539-B0EB-41E9-A811-D378B8367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9A50F55-B37C-4EA3-9EB3-987D1DCE2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03F8B88-F111-4D32-9CBD-6BD2A6905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A3C6A735-3F92-4DEA-A894-18BFE8964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F3C8710B-008F-4494-BCB4-F6C6AB415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1FBE437-CE53-4FAD-BC73-269F4A7F7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8353865F-310E-4515-9303-DA4135672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MANEJO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001E5A1-B9ED-4E22-9FED-E878031EA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F435B7A-7B50-452C-8CE8-3FECB0CAD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204F1E6-905A-4341-8ACD-806A1F96A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4D1AED8A-45CE-40DC-A549-2C3D06065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503BF779-94AB-4B5B-8A26-ACC64FAE1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4FC5B8C8-12AD-4BC9-9024-602A91A42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63729194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CADEB8ED-DAE5-43BB-A71D-9F1C82351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69A1D43-1052-4EFD-A6F7-21EA6D149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5F31E24-6C25-4DE8-9E6E-DA06AFF3B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F7AE4F6-D105-454F-9517-FD2F3D618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0c1d7e4310a418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19544FC-5A63-4C8C-B881-D94AE5B93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DAC7819-8C97-4107-A1FF-79C1626EC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DFDC19D-AE07-4E8D-B1EE-306C0A8CF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AC89483D-B52B-4B40-A119-3802119A6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041B2CD1-6557-4430-8037-179B295B46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F489317-3C01-43EC-B6BB-B422797C8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0ACCD773-93DE-4FEE-A814-89879BBBE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DAFD6F1-1BD0-4DC4-B011-C3442A1DC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987E0DC0-3A44-4A3F-8D40-455364565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E8D9E7C-E157-49B3-9594-8AF44723C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12BD550-083F-47E8-A31A-D7698A2FA7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D5403B18-C838-4D6C-B66D-13368F6AA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5B75555-02E5-4E79-93C4-5EADB4B5ED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MANEJO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C1CAF3F-F68B-474B-B80F-1B5EC8531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491C20E1-DC1F-4772-B4D3-4FCC445B4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4F4901D-FB72-4FDD-9D91-D15D78065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D239260-6110-4608-9742-1A20D23E6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BBACFB38-4EC0-4717-A849-DE6AD830A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A1B1127-B734-4061-A0B1-4038A21E3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11820892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0A47990C-6526-4E01-BC1D-A87FE76A4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4FC4720-9668-40CF-8640-DCDAC8302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27D083D-D8E9-4627-B680-CA838BF35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C0D968A-FE54-4B6A-826C-1B24CD1C0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135ad0710604ac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A536569-A20B-4923-A49F-ED64374D5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295FFB5-E8AA-4A9D-8565-8F81C7DD0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régimen aplicable.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riesgo específico.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operador/sistema.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certificado y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8D39A45A-C03A-456C-808D-0223ACEF8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RÉGIMEN APLICABLE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69C6FFBE-0E6F-4530-84B5-274CA4A29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A1088763-B510-4A5C-8FE4-F848F2991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9DABA326-303F-469E-BC04-13689057A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RIESGO ESPECÍFICO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5F8B28D-0821-458C-A444-51CF94545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03D11A34-2C9B-4A31-8751-3EE18F0E4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2C51910F-59BC-4646-9151-29C2F64F2B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OPERADOR/SISTEMA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80471BF4-83D5-4BB2-8F51-B51AA4F62C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21D1F5BC-FC29-4AF3-8B49-10C73670D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DB29D4AC-9991-494B-BAFE-FDE719B6C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CERTIFICADO Y EVIDENCIA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DB67FAF3-00BA-426C-BD90-E2262D69E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C7D10E59-85E9-4194-875E-943ECF7DE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5F44B6EA-967E-490C-A379-2C0C4A83B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EF97C8A7-C76E-4EA9-AFF6-A922AB6B1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226501912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FE38146-6522-4DEE-B2D3-AB563A2C2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4194276-FBCF-4939-A602-22D143D92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438FE88-6ECD-4F73-9CB0-8B26594F6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9D21447-ABCE-4CE1-8EA2-39F81EB7C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e7c7a3f7ded411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4E62A5F-56E1-4F99-9005-59C24975D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1407044-E6ED-43C6-98A8-2C98D405B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1267F88-AD6A-418B-B6F3-0E120B4B2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ED439EF9-9413-4DC2-AAED-519A0825E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34B22AA9-CDB5-4CA5-B689-D4159E402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00BE3521-4B09-4169-8F63-3A69E68FD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AF4A581-77CC-492F-8E4C-EC461182B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2D9920E7-431C-4204-8CA9-F42B57B33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AC184DCE-63B8-4424-9D81-A9378141F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2E89C78-53A5-40CC-9AD6-DDCD77F5C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39FBAE8-3A67-45BB-BD8A-0D1AEDFEE7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AF7D3B3-E6D4-4D3C-8F8E-201CDB9EC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515162665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31703D1-4A4A-4F89-BB0D-FF911E3D4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46AC391-A46F-405D-934D-57355C3B0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FEECE64-0C77-453E-A87F-135E1BECE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3F30C0E-4235-43AD-B1C0-8C0BA30EF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952decfae01409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70927BA-1AE5-4BD8-BAC8-5F38847BD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88FEE01-CF1E-4F94-B814-821C41DD1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502FB1C-1545-4E3C-8684-49F7C4AE9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33288ECE-8D99-4DAD-8979-16E57C0C5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E63C1DAB-D60F-44B1-AA4B-D9F1853D52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1DD291AB-84C1-42E3-A532-EBF28301F4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382A97F-A726-4782-A6CE-1F9855A54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E36B629-047B-40BB-B922-A218C849E5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A87572CF-0E49-4FB9-A838-ACFA5A569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E99C27A7-DDA4-4EEA-8AB1-96CC69832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4BF828F-B166-4614-87EB-25545CF40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2127912529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7166A73-640E-4799-8E93-149525EFC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EA0E8A4-1FAC-42C4-B1A8-95992DD9B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3B377BB-A515-4CED-AEE2-56D055FD9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F1EA4D6-C32B-4645-AE3F-6A60583A4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6434f579109410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4CAD60A-56FE-4C15-AD1E-FA7539B48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75C9089-4CEB-4A79-9BC9-762DB93E2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Grupo empresarial con RAEE, NFU, aceites usados, RCD y residuos biosanitarios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BCF722ED-72EB-427C-A1DF-3687684B1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F4145777-749D-4DE9-BEB6-9F90C5789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B90143F-00DE-43D7-B853-A9069A0C49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A3F71447-A1EE-4461-B4B3-0243C4AFF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847626CA-555C-4CCC-85F3-928EB59DB9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531AECC5-994A-4E35-9B23-C465AF699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8A773C6-F7DC-4AF8-B6DB-EDAA81671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D432190C-7ED9-48BA-8007-BD45474E7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36268EB-7249-471E-BC13-704C75934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158B675-30AF-4D98-A333-0003AD580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937664942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73F9ADCB-8765-444B-8CAB-F9C2EDC65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8FAD538-3CC1-420F-8477-9B271B86C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40D2813-13B2-4F9E-A2EB-B15FFE0AE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19F51B1-E60A-4AC1-8383-41D7F3893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acd5349a4ec483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99596F8-10A5-4548-8342-667A8C728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4995B97-8CD5-408C-B9B7-4758EE7FE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29B7019-5CEA-4E4E-9651-9B12F8112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586714C-5C41-46F4-ACC3-D891125C0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A5EA609-3681-40B0-B041-AC57BF306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897EDD58-7F9F-4078-A82D-8F91E191D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D875342-729D-412D-9893-4A679E21D2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3682F30-FB5E-4F7C-986E-68B75719F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0FD7B1A-E25C-4925-A75F-252F8E4B0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C773CBD0-11E9-4EB5-B008-91C341638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BDE2555C-4715-4F81-BEC0-4C295857F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2AC3B8FC-AF4C-47EC-AD7D-92CA06AB9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286B50F-3364-491D-92B9-0ED0B5E8F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MANEJO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395B8C2-0772-4E74-AD12-89BCD845E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018CE03A-1E87-4966-892D-6D4C3C092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A69AE49-FBB4-43EC-A2E9-8E18FD178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3CC10A1-1A83-440C-B5E4-C5E5C561A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2E90DC3A-EAC2-49DB-A526-47CC37A5D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B671F63F-4AC2-4237-AE78-D4B7CCFD3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783982798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65F74E6E-6061-4FAD-ABD6-5C8EAB288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E16DDEA-C92C-4CD9-9FD9-5130A65AF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41453F2-B5AA-4E23-A772-FC142188C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EC73FB1-22EB-4C4E-89D7-5EBF50CD4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b37de513edd49a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4D1F417-5F11-4A89-8AFC-5A4C8550C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92B007C-E05F-4D2C-B1F4-A4A685F92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27D59F4-5B68-4F8D-A821-D348DB191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RÉGIMEN APLICABLE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CB91BD5E-C94A-4116-A113-14E040242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1DC2DB5-CEDA-4197-B28A-CEDB1B84F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0B05E8D0-14AC-48F3-B420-09FBD502E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RIESGO ESPECÍFICO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AA17003-ADEB-447D-B7B9-FF746F45B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57F5E3DD-1A98-41ED-A3AD-5F72FD413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F2DC8857-1801-4013-BB22-791E1797B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OPERADOR/SISTEMA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33B6D33E-7A77-44EC-869E-4E71F11F7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56AF635C-B1C2-4941-8717-DDF151D2D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9085685-7701-4556-A33D-A9BB2554A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CERTIFICADO Y EVIDENCIA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74E0EFEB-209C-4064-BDC9-6360D3F2B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E805D70A-4C48-4260-8357-223C7039B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F22CC113-50DB-4315-B70F-FBC2F366A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4B32BF3A-5885-4002-8F0A-5846472EB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054473806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86DF4D0-C761-4199-A0FF-65EE560B3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A3DB1E5-6961-4CF6-86B6-26B41AC27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A4DC7D0-360A-40C7-B98E-4C5F46CDC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E0F77D0-F9CD-4658-AB8F-023C25952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ea15d049c89470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2DBE0D5-DC07-4501-8B14-98EA46538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D8B6D62-D785-418B-BE31-399D71B89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303C11D-C651-4247-8DEB-669E34A7E7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F3D26ABA-3EFF-4212-BA85-5E82CC60F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3EE58BDB-1AA8-4B82-A5B4-86F510047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55C93D74-84C5-481D-812E-E2D98FDFD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9DC77A5-2848-43AB-AC29-D45B66925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13D032CD-CAC1-41F6-956C-B81F9A8E43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FA4F00D9-E7EE-47CB-9207-BF2E95394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7E59ED6-9455-4808-8EE1-30F5A415D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BB80A02-8BBD-47D5-BB88-299A79A5A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70C02C8-0F74-4ADA-97DF-22F7105B0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210045717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4E02B479-5AFE-4D8D-A5B9-CB777C76F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767A1C2-6EB2-48B9-8F9B-803C7E847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03156B7-6BCF-4A78-9A6B-2A67A8482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E9383BF-B4A4-4D24-A777-0069FC15F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4ce20b2ef23459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C5B4CA0-4612-4E14-9DBB-B972C557E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30E8AC1-7FB3-4182-A659-1C8C6E2EB4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 integrado de flujos especiales y sectoriales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111A06B-16CE-497F-BC4F-DE3A123A9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631974D-6FC1-4F79-B611-48BB0AE50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63E75631-7F66-48DE-80BE-4BFCAA1D3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95BAB954-36C9-4DF4-AAC6-6D0DD0CFF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F890622-E3C0-4976-93D6-8A07AEF16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A5F556DC-DFF4-4598-A35F-410FDDD27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E0499B1-BDB5-49E0-8712-4983C5462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1125B38-E073-4C3F-B398-B2DC52910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896AAF75-5166-4C44-8995-335E3FDE0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23439493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F506438-94AB-432D-AFCE-2B1DADF1C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1843E9C-0EC0-4642-84CA-87DB34BAF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586FAB2-2122-4EA4-8563-958947EDF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4CB3036-F842-4621-915F-E013FF3C8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bbd6a2d09564f4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2BE6835-DEB0-4B65-BFD5-A8DCE1DC3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C027F7E-1DC5-44A2-B8C5-C942A788D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CFAA907-6BEE-48C5-8C26-0D823846F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477F826-6730-4FDD-A726-B89AFBE73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06AE152E-E60E-4D86-B0C7-074C9EE74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115EFD32-4DA9-4E80-8157-D7EB5E719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4D991A55-1DBB-459F-A325-DC4D6BB3D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1AE3C324-B114-4DD3-95F7-700FBFEA3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F2478F0-FAC5-46B5-9D35-92F4C95D4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0C39B73-3579-4A54-BCDA-EE9E07E20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5923167-347E-4643-8DCB-487C99433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619000D-271F-4451-9184-1AD458808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3664742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D135ADC-C84F-4BC1-A011-9B81F2FEF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436EA9B-3506-4139-B132-0963FC31E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64145DB-B487-4139-BE5C-F673EA4B5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A56F56E-AFAE-431D-9725-9714612A9F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c958a99403141c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89AB92B-08FA-4FC4-A001-9E05884C5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BA29950-3DC8-4457-B45A-E71C5E1A9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8FACC538-E24C-431D-A22D-7CADCB778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1D45E132-6C29-4D54-90EF-88ADB3D1E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0A91B585-7F1D-4F5E-B035-65BDFAD8A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91E76465-1DC6-4D1A-AA38-201106E92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6661458-1D74-48C6-BEA8-D0DE9F16A7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97A5EB3-DCA9-402F-A7D4-619D16878C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8168D201-7FBC-4A1B-AE01-156C47643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ADD88982-E609-4AEA-A87E-8381A0B04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38180BE-E074-486B-8486-65CA70B6B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3F69139-0AAF-4764-A589-872E1CEBD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531185562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0F6C6F8-031A-49BD-9075-7991D30B4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DF723A1-7B70-40BA-B7CC-360B1ED09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08CC1D5-369D-4280-AB26-5CE1A2123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1B30ABB-B8F0-487C-8CA2-A93A24356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6b4f2f632dd413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2D39701-951D-4F62-829A-4129B7A4E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A427F90-5294-4482-84E0-7E3A3D557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 integrado de flujos especiales y sectoriales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A6BD7497-F54D-47F3-A81B-98AF82B0F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DF5057D8-BAB0-4494-9B13-6BF378F06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C09B788D-494D-4136-85C9-D19EE7516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6E20FFB2-AC6D-428A-A4C3-20AEFD1BD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119F2D2-20FE-4D02-B1FD-82964B435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416E0FED-B757-4E86-B1FF-2DA1B4097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E1D2A7C-F661-4028-B6BE-0F672C813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C28F52F-104C-4F18-81A2-9B1E1760C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DD184A56-928B-45BA-9C9A-F6C7B4D04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FA861205-C6DA-45A4-9973-4A14CAF2F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C0D7A30-83A3-4EF7-972B-87F7E0C6C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MANEJO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E74AD04-FFBC-4AA5-97B2-85F999D6E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9266FBC2-2601-40AF-9938-3766E4AFC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7CDD95E1-E6B6-4A6A-A15C-F50434682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4649C575-7DA3-47F4-A399-2F1DF6880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7BE22CF6-A067-41EE-BA9E-ED23B9ED0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67DA343-FB49-4065-ACA1-6164950BE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320180123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32EF9760-A3B9-4EAD-A69C-DBA7F6786E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BC15F29-09B8-4789-B7A6-CB4D17613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BA7C984-6BAE-43E2-907D-B5BF11E45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2F99275-14EA-4B4F-B705-0959AF890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2b8a5b2e84743c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B8728AA-AD5F-41DF-AC16-468641AF5E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12F5FA1-BC91-4069-9E51-3B517ACE4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responsabilidad extendida, desmontaje seguro, valorización, contaminantes, bioseguridad y rutas diferenciadas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953D17B-0601-45D2-A36E-65F96BCF9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E0E4422-A3E4-49FC-9EC7-735B8E61A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4ABBD6E6-7D03-4B2B-81F5-8FF1E2B9A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25106309-CAD3-4BE1-B0DB-1987A6E3C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DFE8EC07-08D1-4D9C-858A-26DAA5C25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9DD5D344-2F13-4787-AA6D-5268833B88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2E7DD900-671C-4FB3-9663-53E5929B5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D983952-F23D-4BF5-8A38-B55A3B649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58F097BA-49E9-4AEC-924D-73F19EC0C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17973247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39D2654-9C62-439B-B4AB-24F03FC03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60086B2-D4E6-4FB3-B24B-A839C55F8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A1C1CBE-3C8C-45F7-BF70-B05660B03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0ED5858-AC37-4C9A-AEE3-3C15A057B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88118d1db5a4bd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695E59D-F34C-4C3B-A7EE-D50728C4A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BA71FD6-F5B4-4BF2-9CEB-B100AA8E2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régimen aplicable.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riesgo específico.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operador/sistema.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certificado y evidencia.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7F67911-13D8-402F-AE6E-786563ED5A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0FA428D0-F3CC-49E7-8606-8B3042DF1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2AF446A4-D945-448A-AF4B-8F5F3FA08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FE1D5C28-9478-4F81-A4AB-E40B10EC8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3874ADEF-9214-4977-8B98-03CEB2D38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004FDB39-7C4B-4568-B165-547B766F6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95D99BA-C839-49F1-A3BA-F4B05AE96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599DCE8-B19B-4B9A-9326-F3CC3C54D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5A63245-CD99-4E20-A536-950CCBC21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0861A02-CFCC-4FEA-B44D-16837C60E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799442231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6095C458-81E5-44BD-9EBF-41CE32FCE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CB50691-4E88-45C3-ACE2-F416629A2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4DFAF03-5A79-47C8-BC6B-7A89444F6D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F9AA0B9-5CCB-44A1-9A5A-04ADCAF8A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2b4cc0760d5482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739E740-9C07-408D-923B-B3D249B19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CCF0767-B474-4B02-BC73-1DFBE2CF1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Generación: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Acopio: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Sistema de manejo: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Destino: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F01AD348-ADBE-472C-B055-DFCB8811D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19C7663-91F8-4AA4-8DE4-E585E2411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8688C567-796E-44B9-991D-50086272F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2616F396-C752-4B94-BACD-163658F6D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A0550F0-0313-40A4-BBD7-D6094932F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AAFFC07-4596-47BC-9265-724121DDB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68152828-5290-42E3-81AD-4529EBC8A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7BC7F0E9-654D-452D-BFAA-4D7C82346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48B6F40-59A1-4DCC-81F9-2D9D495B1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39420494-96F0-4D75-93BE-96F819913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1950756-DE2A-4635-9663-ED0AABFF4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MANEJO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7FEDEFA-161B-426C-9918-30AAD4B0A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CC8322FA-30B3-489B-A33B-414D3E87D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645E733-2790-4169-B176-396A2F368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4CD8512-E15F-44D8-A66D-1CD891A02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2F221045-8A34-4542-AB9B-E529B77F4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543C3AA5-1DB4-4951-A72F-0D5B59B2C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64842581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B1D68662-2AB3-460F-A3E4-C0A5EE1261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F513A43-9AE0-483B-8D98-5E216D1DA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80BEA8B-D496-4E9D-84D9-6F07C9F5E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80DEA32-4929-415A-B8B2-848BB3ED7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c6bd21c9b91474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FA23758-DC7C-4AAA-9DD7-3A8F5A07F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5C0B72F-A690-44E9-BB4A-A0ABAFA4C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FDDDCB2-7DAE-4282-8404-A9C832AC5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RÉGIMEN APLICABLE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F8CDFF07-CF48-44A0-8E78-70E48D386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6CD6C9B-0A32-45E1-830B-5674890F0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622EF176-B84E-40FC-B5CF-8C6B1008D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RIESGO ESPECÍFICO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756153F-F2C8-465A-A058-72EDAF599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5BFDC062-D650-4C66-B2F7-CB0C688ED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F1B8CD90-0E4A-4DC9-B8AD-99467B763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OPERADOR/SISTEMA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00ADFB9D-2807-44CF-AC5A-9A59ED19A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23494535-E73A-468D-B5A6-E14340329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A344BD6-FCFA-4E1D-AB1E-A41E2055B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CERTIFICADO Y EVIDENCIA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0B821793-2FBC-4C95-844B-95AF42BEA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15A368BA-E5E1-46AA-8B8A-0A3F93250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EC316879-6298-4161-B3AD-FB736E7EF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88D43C8-C485-4DA0-93B6-DAC62BFF6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84979583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7986DD7-A446-4DD7-BEDE-CF377CB04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D49C952-D567-48DA-8D86-C3E1446F5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2D77656-1BAD-457B-83FA-8E8442763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5BC34C8-79E2-44DF-B216-BCAA171C6E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af5ecd9e9f1454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92D764A-EC7A-4D4F-9B7C-7BA762FF2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7250667-28D8-45B2-9701-511A6C91E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régimen aplicable: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riesgo específico: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operador/sistema: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24E72B9A-75F8-4B64-8198-1769070D4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3CE7450-F759-419F-8993-AC348BD0A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58E2F7DF-FE40-4BCB-9268-C6A1B2126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BA7CCD6A-6680-4900-9292-096D15F89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373A6AD-80B0-49A0-9BF3-15C30C36A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115453F2-8DA5-4F91-896D-3A7CFF037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BCDAC03-983D-4D80-B1F8-1210A965C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7836B0F-D5FE-4D8C-87A1-44472B72C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532CFC3-0116-4570-893F-E17D1280C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8EB874A-5490-424F-807E-45B22D1FF3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480481176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F6E6DAE2-AE8E-44E5-ADC0-0D56127AA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CE968BC-3B81-442E-9E23-C9BA82EF1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635A3E9-521B-452D-B800-141B4E932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73583EC-E2DC-4FAF-860C-1EBF4625C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4900c67963e43e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B5D96FF-C9D4-4F85-9969-34212F837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9D91B5E-1654-4D57-BED1-746418B76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1BA81BFD-B77F-4B1B-A5C9-82C93F448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43AC8F64-156E-4DCB-B996-F8D6D7170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94CE2582-4C20-492C-9F0F-2245E1F632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21DA124D-FBB0-4C04-BC01-752269FB79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D806882-9FD7-4387-80C9-471A355C5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81DA6800-18D3-40A1-8343-6098BACD63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A84958C-F085-4E34-B430-2F86C8F06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9AAD1072-1FF2-43B9-A71D-D602DFFD0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29916B9E-3A3E-441D-A4E5-E5795205D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95448651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4F2F83B-DB7A-40CF-B739-02FCC76B8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9E44068-0777-453B-86D6-24CDAE35C5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4537709-882C-4906-96F0-47C7D0EE5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F677E92-59CD-472A-B200-C75CE6F58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Flujos especiales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6e77bd13aff48c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7B12CC9-860F-4677-AD18-D6223D61F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076D1C5-3108-4037-9EEF-6760C2F65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responsabilidad extendida, desmontaje seguro, valorización, contaminantes, bioseguridad y rutas diferenciadas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20668DA-94EA-493D-8B82-A97957804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982AE90A-C555-42DA-AC5F-935C626A9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9D667E8A-87A2-42CF-B9AD-768419C7B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592F98F-5BDA-4496-A363-1CDAF4B42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C9BE9139-250F-42F6-A34D-8D10B0B13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1B990C66-A454-49A6-8794-0396E8A2A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C41875FF-C762-46AE-9673-4647C3BFF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F65494C8-A15A-4157-A1CF-6CC539F50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CB4945D-F5A1-45E7-94CA-2287AB0B6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7FE601B-0250-4D9B-9404-9CCEC6577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integrado de flujos especiales y sectoriales</a:t>
            </a:r>
          </a:p>
        </p:txBody>
      </p:sp>
    </p:spTree>
    <p:extLst>
      <p:ext uri="{BB962C8B-B14F-4D97-AF65-F5344CB8AC3E}">
        <p14:creationId xmlns:p14="http://schemas.microsoft.com/office/powerpoint/2010/main" val="13277520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2026-07-24T14:01:24.1750000Z</dcterms:created>
  <dcterms:modified xsi:type="dcterms:W3CDTF">2026-07-24T14:01:24.1750000Z</dcterms:modified>
</coreProperties>
</file>