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80e957710034b58" /><Relationship Type="http://schemas.openxmlformats.org/officeDocument/2006/relationships/extended-properties" Target="/docProps/app.xml" Id="R958766a6a6fe4fbd" /><Relationship Type="http://schemas.openxmlformats.org/officeDocument/2006/relationships/officeDocument" Target="/ppt/presentation.xml" Id="R1f4b370183f84d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2ecb7ab0734eca"/>
  </p:sldMasterIdLst>
  <p:notesMasterIdLst>
    <p:notesMasterId xmlns:r="http://schemas.openxmlformats.org/officeDocument/2006/relationships" r:id="R7cfc5c9423b9476d"/>
  </p:notesMasterIdLst>
  <p:sldIdLst>
    <p:sldId xmlns:r="http://schemas.openxmlformats.org/officeDocument/2006/relationships" id="256" r:id="R63e3a86c8c364123"/>
    <p:sldId xmlns:r="http://schemas.openxmlformats.org/officeDocument/2006/relationships" id="257" r:id="R6a536531e065402c"/>
    <p:sldId xmlns:r="http://schemas.openxmlformats.org/officeDocument/2006/relationships" id="258" r:id="R7e9c1d3a261441f7"/>
    <p:sldId xmlns:r="http://schemas.openxmlformats.org/officeDocument/2006/relationships" id="259" r:id="Rf30aab105e874943"/>
    <p:sldId xmlns:r="http://schemas.openxmlformats.org/officeDocument/2006/relationships" id="260" r:id="R5cd2e503ba014a39"/>
    <p:sldId xmlns:r="http://schemas.openxmlformats.org/officeDocument/2006/relationships" id="261" r:id="R3482f87c5ae94eed"/>
    <p:sldId xmlns:r="http://schemas.openxmlformats.org/officeDocument/2006/relationships" id="262" r:id="R98f44ad6160a4339"/>
    <p:sldId xmlns:r="http://schemas.openxmlformats.org/officeDocument/2006/relationships" id="263" r:id="R76500bf790884160"/>
    <p:sldId xmlns:r="http://schemas.openxmlformats.org/officeDocument/2006/relationships" id="264" r:id="R00606756dd834c6b"/>
    <p:sldId xmlns:r="http://schemas.openxmlformats.org/officeDocument/2006/relationships" id="265" r:id="Rdb93515613ed4c7f"/>
    <p:sldId xmlns:r="http://schemas.openxmlformats.org/officeDocument/2006/relationships" id="266" r:id="Rfd73b6cf94e54c9d"/>
    <p:sldId xmlns:r="http://schemas.openxmlformats.org/officeDocument/2006/relationships" id="267" r:id="R8af111f0ff7946a3"/>
    <p:sldId xmlns:r="http://schemas.openxmlformats.org/officeDocument/2006/relationships" id="268" r:id="R552d292e06244443"/>
    <p:sldId xmlns:r="http://schemas.openxmlformats.org/officeDocument/2006/relationships" id="269" r:id="Ra97e902139654db7"/>
    <p:sldId xmlns:r="http://schemas.openxmlformats.org/officeDocument/2006/relationships" id="270" r:id="R516d545b295f40b5"/>
    <p:sldId xmlns:r="http://schemas.openxmlformats.org/officeDocument/2006/relationships" id="271" r:id="Rd973d5ee016748bc"/>
    <p:sldId xmlns:r="http://schemas.openxmlformats.org/officeDocument/2006/relationships" id="272" r:id="R882c385135f74e28"/>
    <p:sldId xmlns:r="http://schemas.openxmlformats.org/officeDocument/2006/relationships" id="273" r:id="R534a92dcd99c4ddb"/>
    <p:sldId xmlns:r="http://schemas.openxmlformats.org/officeDocument/2006/relationships" id="274" r:id="R9899454307414349"/>
    <p:sldId xmlns:r="http://schemas.openxmlformats.org/officeDocument/2006/relationships" id="275" r:id="R0757c49cc89b43c7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88ebc0d2a74a42f3" /><Relationship Type="http://schemas.openxmlformats.org/officeDocument/2006/relationships/slideMaster" Target="/ppt/slideMasters/slideMaster1.xml" Id="R522ecb7ab0734eca" /><Relationship Type="http://schemas.openxmlformats.org/officeDocument/2006/relationships/notesMaster" Target="/ppt/notesMasters/notesMaster1.xml" Id="R7cfc5c9423b9476d" /><Relationship Type="http://schemas.openxmlformats.org/officeDocument/2006/relationships/presProps" Target="/ppt/presProps.xml" Id="R299d06705d3d4566" /><Relationship Type="http://schemas.openxmlformats.org/officeDocument/2006/relationships/tableStyles" Target="/ppt/tableStyles.xml" Id="Re5a6e69d1c49460d" /><Relationship Type="http://schemas.openxmlformats.org/officeDocument/2006/relationships/slide" Target="/ppt/slides/slide1.xml" Id="R63e3a86c8c364123" /><Relationship Type="http://schemas.openxmlformats.org/officeDocument/2006/relationships/slide" Target="/ppt/slides/slide2.xml" Id="R6a536531e065402c" /><Relationship Type="http://schemas.openxmlformats.org/officeDocument/2006/relationships/slide" Target="/ppt/slides/slide3.xml" Id="R7e9c1d3a261441f7" /><Relationship Type="http://schemas.openxmlformats.org/officeDocument/2006/relationships/slide" Target="/ppt/slides/slide4.xml" Id="Rf30aab105e874943" /><Relationship Type="http://schemas.openxmlformats.org/officeDocument/2006/relationships/slide" Target="/ppt/slides/slide5.xml" Id="R5cd2e503ba014a39" /><Relationship Type="http://schemas.openxmlformats.org/officeDocument/2006/relationships/slide" Target="/ppt/slides/slide6.xml" Id="R3482f87c5ae94eed" /><Relationship Type="http://schemas.openxmlformats.org/officeDocument/2006/relationships/slide" Target="/ppt/slides/slide7.xml" Id="R98f44ad6160a4339" /><Relationship Type="http://schemas.openxmlformats.org/officeDocument/2006/relationships/slide" Target="/ppt/slides/slide8.xml" Id="R76500bf790884160" /><Relationship Type="http://schemas.openxmlformats.org/officeDocument/2006/relationships/slide" Target="/ppt/slides/slide9.xml" Id="R00606756dd834c6b" /><Relationship Type="http://schemas.openxmlformats.org/officeDocument/2006/relationships/slide" Target="/ppt/slides/slide10.xml" Id="Rdb93515613ed4c7f" /><Relationship Type="http://schemas.openxmlformats.org/officeDocument/2006/relationships/slide" Target="/ppt/slides/slide11.xml" Id="Rfd73b6cf94e54c9d" /><Relationship Type="http://schemas.openxmlformats.org/officeDocument/2006/relationships/slide" Target="/ppt/slides/slide12.xml" Id="R8af111f0ff7946a3" /><Relationship Type="http://schemas.openxmlformats.org/officeDocument/2006/relationships/slide" Target="/ppt/slides/slide13.xml" Id="R552d292e06244443" /><Relationship Type="http://schemas.openxmlformats.org/officeDocument/2006/relationships/slide" Target="/ppt/slides/slide14.xml" Id="Ra97e902139654db7" /><Relationship Type="http://schemas.openxmlformats.org/officeDocument/2006/relationships/slide" Target="/ppt/slides/slide15.xml" Id="R516d545b295f40b5" /><Relationship Type="http://schemas.openxmlformats.org/officeDocument/2006/relationships/slide" Target="/ppt/slides/slide16.xml" Id="Rd973d5ee016748bc" /><Relationship Type="http://schemas.openxmlformats.org/officeDocument/2006/relationships/slide" Target="/ppt/slides/slide17.xml" Id="R882c385135f74e28" /><Relationship Type="http://schemas.openxmlformats.org/officeDocument/2006/relationships/slide" Target="/ppt/slides/slide18.xml" Id="R534a92dcd99c4ddb" /><Relationship Type="http://schemas.openxmlformats.org/officeDocument/2006/relationships/slide" Target="/ppt/slides/slide19.xml" Id="R9899454307414349" /><Relationship Type="http://schemas.openxmlformats.org/officeDocument/2006/relationships/slide" Target="/ppt/slides/slide20.xml" Id="R0757c49cc89b43c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8f02587048ac48b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4f0bcd341284477" /><Relationship Type="http://schemas.openxmlformats.org/officeDocument/2006/relationships/notesMaster" Target="/ppt/notesMasters/notesMaster1.xml" Id="R6775ea8f2bfe423b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5a6f14c6deab4a47" /><Relationship Type="http://schemas.openxmlformats.org/officeDocument/2006/relationships/notesMaster" Target="/ppt/notesMasters/notesMaster1.xml" Id="Rdd90e9e3fbbe4fce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f1cf4d612fec4478" /><Relationship Type="http://schemas.openxmlformats.org/officeDocument/2006/relationships/notesMaster" Target="/ppt/notesMasters/notesMaster1.xml" Id="R1a989a72dc5a48c3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f1b01f65f6b14ee6" /><Relationship Type="http://schemas.openxmlformats.org/officeDocument/2006/relationships/notesMaster" Target="/ppt/notesMasters/notesMaster1.xml" Id="Rc3b59a38c70c47c0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74a3752a80374202" /><Relationship Type="http://schemas.openxmlformats.org/officeDocument/2006/relationships/notesMaster" Target="/ppt/notesMasters/notesMaster1.xml" Id="Ra282bcc633db41ce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e588e7c510d6448d" /><Relationship Type="http://schemas.openxmlformats.org/officeDocument/2006/relationships/notesMaster" Target="/ppt/notesMasters/notesMaster1.xml" Id="Re37cfcdbbaa3478b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af8c6dff0b5d49a4" /><Relationship Type="http://schemas.openxmlformats.org/officeDocument/2006/relationships/notesMaster" Target="/ppt/notesMasters/notesMaster1.xml" Id="Rc3cd48ae227d42bd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d232e102941b4b5f" /><Relationship Type="http://schemas.openxmlformats.org/officeDocument/2006/relationships/notesMaster" Target="/ppt/notesMasters/notesMaster1.xml" Id="R9a3ce70805bc4065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1e3c21bd93e54bae" /><Relationship Type="http://schemas.openxmlformats.org/officeDocument/2006/relationships/notesMaster" Target="/ppt/notesMasters/notesMaster1.xml" Id="R148f2d4bd2bb47ef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be78f312d93f45f8" /><Relationship Type="http://schemas.openxmlformats.org/officeDocument/2006/relationships/notesMaster" Target="/ppt/notesMasters/notesMaster1.xml" Id="Rc25d6a774ac548cf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c70a9fae4db64f10" /><Relationship Type="http://schemas.openxmlformats.org/officeDocument/2006/relationships/notesMaster" Target="/ppt/notesMasters/notesMaster1.xml" Id="R6396db253cbc4b4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66d3633574c4127" /><Relationship Type="http://schemas.openxmlformats.org/officeDocument/2006/relationships/notesMaster" Target="/ppt/notesMasters/notesMaster1.xml" Id="Rabca353bc2094435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5e8bc3f1d5d34b6c" /><Relationship Type="http://schemas.openxmlformats.org/officeDocument/2006/relationships/notesMaster" Target="/ppt/notesMasters/notesMaster1.xml" Id="Ra6878b8c28f04d4e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e7f52a07fe434533" /><Relationship Type="http://schemas.openxmlformats.org/officeDocument/2006/relationships/notesMaster" Target="/ppt/notesMasters/notesMaster1.xml" Id="Rf16d7f134bc749c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252829e73baa4986" /><Relationship Type="http://schemas.openxmlformats.org/officeDocument/2006/relationships/notesMaster" Target="/ppt/notesMasters/notesMaster1.xml" Id="Rb3ab1cb486e743a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516b2d76d1e64092" /><Relationship Type="http://schemas.openxmlformats.org/officeDocument/2006/relationships/notesMaster" Target="/ppt/notesMasters/notesMaster1.xml" Id="Red8d43ee6425407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23bb02582884993" /><Relationship Type="http://schemas.openxmlformats.org/officeDocument/2006/relationships/notesMaster" Target="/ppt/notesMasters/notesMaster1.xml" Id="Rec6a954eae5e4d41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d4c2d9a0b1a34b4e" /><Relationship Type="http://schemas.openxmlformats.org/officeDocument/2006/relationships/notesMaster" Target="/ppt/notesMasters/notesMaster1.xml" Id="R53980a0507b2417f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69365042362346f7" /><Relationship Type="http://schemas.openxmlformats.org/officeDocument/2006/relationships/notesMaster" Target="/ppt/notesMasters/notesMaster1.xml" Id="Rc7a0ebfc4d3e41a0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ccd74b1efc434af0" /><Relationship Type="http://schemas.openxmlformats.org/officeDocument/2006/relationships/notesMaster" Target="/ppt/notesMasters/notesMaster1.xml" Id="R580dd57e3506438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a80724c834388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ab2c3f3f70344b39" /><Relationship Type="http://schemas.openxmlformats.org/officeDocument/2006/relationships/slideLayout" Target="/ppt/slideLayouts/slideLayout1.xml" Id="R7eb9c076470a4d3a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b9c076470a4d3a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6a7f4f053495b" /><Relationship Type="http://schemas.openxmlformats.org/officeDocument/2006/relationships/image" Target="/ppt/media/image.png" Id="R4655f11dc5c54806" /><Relationship Type="http://schemas.openxmlformats.org/officeDocument/2006/relationships/notesSlide" Target="/ppt/notesSlides/notesSlide1.xml" Id="Rd2a8831778d740d3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7738ec0ef4272" /><Relationship Type="http://schemas.openxmlformats.org/officeDocument/2006/relationships/image" Target="/ppt/media/image10.png" Id="R08026ae901ed444e" /><Relationship Type="http://schemas.openxmlformats.org/officeDocument/2006/relationships/notesSlide" Target="/ppt/notesSlides/notesSlide10.xml" Id="R7454bf1c8d024dc2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21ede38b94c5c" /><Relationship Type="http://schemas.openxmlformats.org/officeDocument/2006/relationships/image" Target="/ppt/media/image11.png" Id="Rbeb0621d87e34570" /><Relationship Type="http://schemas.openxmlformats.org/officeDocument/2006/relationships/notesSlide" Target="/ppt/notesSlides/notesSlide11.xml" Id="Rbc255fb7556344ba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a9925d4fb4ba1" /><Relationship Type="http://schemas.openxmlformats.org/officeDocument/2006/relationships/image" Target="/ppt/media/image12.png" Id="Rf1fdc19ad2e24313" /><Relationship Type="http://schemas.openxmlformats.org/officeDocument/2006/relationships/notesSlide" Target="/ppt/notesSlides/notesSlide12.xml" Id="R79d567c989294b70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cc8a6a5c94d89" /><Relationship Type="http://schemas.openxmlformats.org/officeDocument/2006/relationships/image" Target="/ppt/media/image13.png" Id="R4b7f610dfd234847" /><Relationship Type="http://schemas.openxmlformats.org/officeDocument/2006/relationships/notesSlide" Target="/ppt/notesSlides/notesSlide13.xml" Id="Rd74e822de634434e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5a53eddae4e24" /><Relationship Type="http://schemas.openxmlformats.org/officeDocument/2006/relationships/image" Target="/ppt/media/image14.png" Id="Reece25b5c60b466c" /><Relationship Type="http://schemas.openxmlformats.org/officeDocument/2006/relationships/notesSlide" Target="/ppt/notesSlides/notesSlide14.xml" Id="R7cbee6eab32e4d3a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9188df9e246e4" /><Relationship Type="http://schemas.openxmlformats.org/officeDocument/2006/relationships/image" Target="/ppt/media/image15.png" Id="R0defd90d198a4a79" /><Relationship Type="http://schemas.openxmlformats.org/officeDocument/2006/relationships/notesSlide" Target="/ppt/notesSlides/notesSlide15.xml" Id="R83c0f3b841a44bee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8a261a3034fbb" /><Relationship Type="http://schemas.openxmlformats.org/officeDocument/2006/relationships/image" Target="/ppt/media/image16.png" Id="Rf559564754014cc0" /><Relationship Type="http://schemas.openxmlformats.org/officeDocument/2006/relationships/notesSlide" Target="/ppt/notesSlides/notesSlide16.xml" Id="Rd5f1a8e38f9042fe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c3ce36a5e44d7" /><Relationship Type="http://schemas.openxmlformats.org/officeDocument/2006/relationships/image" Target="/ppt/media/image17.png" Id="Ra2e147bef7774c9e" /><Relationship Type="http://schemas.openxmlformats.org/officeDocument/2006/relationships/notesSlide" Target="/ppt/notesSlides/notesSlide17.xml" Id="Rcfb81a5ba65249f0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3f71eba6944ed" /><Relationship Type="http://schemas.openxmlformats.org/officeDocument/2006/relationships/image" Target="/ppt/media/image18.png" Id="Rc8c0ce515c1b4dbb" /><Relationship Type="http://schemas.openxmlformats.org/officeDocument/2006/relationships/notesSlide" Target="/ppt/notesSlides/notesSlide18.xml" Id="Rffb786411b9545b5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95f03134b49be" /><Relationship Type="http://schemas.openxmlformats.org/officeDocument/2006/relationships/image" Target="/ppt/media/image19.png" Id="Rf6995e2cb05b4943" /><Relationship Type="http://schemas.openxmlformats.org/officeDocument/2006/relationships/notesSlide" Target="/ppt/notesSlides/notesSlide19.xml" Id="R0e05beae9f6646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c0ed578834dec" /><Relationship Type="http://schemas.openxmlformats.org/officeDocument/2006/relationships/image" Target="/ppt/media/image2.png" Id="Racdd7ba12d4b45da" /><Relationship Type="http://schemas.openxmlformats.org/officeDocument/2006/relationships/notesSlide" Target="/ppt/notesSlides/notesSlide2.xml" Id="Rc3aac2f1316b40be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0d4133c82400b" /><Relationship Type="http://schemas.openxmlformats.org/officeDocument/2006/relationships/image" Target="/ppt/media/image20.png" Id="Rba4f850662a94173" /><Relationship Type="http://schemas.openxmlformats.org/officeDocument/2006/relationships/notesSlide" Target="/ppt/notesSlides/notesSlide20.xml" Id="Ra2408d6b6ceb48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562ee39124725" /><Relationship Type="http://schemas.openxmlformats.org/officeDocument/2006/relationships/image" Target="/ppt/media/image3.png" Id="R5c9d4c8fe5684e43" /><Relationship Type="http://schemas.openxmlformats.org/officeDocument/2006/relationships/notesSlide" Target="/ppt/notesSlides/notesSlide3.xml" Id="R2acb7526eca844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423661ce44a06" /><Relationship Type="http://schemas.openxmlformats.org/officeDocument/2006/relationships/image" Target="/ppt/media/image4.png" Id="R9499455c1d5c4d10" /><Relationship Type="http://schemas.openxmlformats.org/officeDocument/2006/relationships/notesSlide" Target="/ppt/notesSlides/notesSlide4.xml" Id="R92f94776915941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84ff5244d432a" /><Relationship Type="http://schemas.openxmlformats.org/officeDocument/2006/relationships/image" Target="/ppt/media/image5.png" Id="R2e631c0c67f74c93" /><Relationship Type="http://schemas.openxmlformats.org/officeDocument/2006/relationships/notesSlide" Target="/ppt/notesSlides/notesSlide5.xml" Id="R2e33cbb47e3c4e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0ed1c24a24500" /><Relationship Type="http://schemas.openxmlformats.org/officeDocument/2006/relationships/image" Target="/ppt/media/image6.png" Id="R25c0fc98d29247d3" /><Relationship Type="http://schemas.openxmlformats.org/officeDocument/2006/relationships/notesSlide" Target="/ppt/notesSlides/notesSlide6.xml" Id="R5d81c7f98ee341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2700b7315484e" /><Relationship Type="http://schemas.openxmlformats.org/officeDocument/2006/relationships/image" Target="/ppt/media/image7.png" Id="R2bb8034f298c487f" /><Relationship Type="http://schemas.openxmlformats.org/officeDocument/2006/relationships/notesSlide" Target="/ppt/notesSlides/notesSlide7.xml" Id="R7e484ab073024311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3986ae60a4c34" /><Relationship Type="http://schemas.openxmlformats.org/officeDocument/2006/relationships/image" Target="/ppt/media/image8.png" Id="R8d91a7a86ac14bc1" /><Relationship Type="http://schemas.openxmlformats.org/officeDocument/2006/relationships/notesSlide" Target="/ppt/notesSlides/notesSlide8.xml" Id="R5069899c609b4c18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4661e1a494ea6" /><Relationship Type="http://schemas.openxmlformats.org/officeDocument/2006/relationships/image" Target="/ppt/media/image9.png" Id="R1833bca4e48048f0" /><Relationship Type="http://schemas.openxmlformats.org/officeDocument/2006/relationships/notesSlide" Target="/ppt/notesSlides/notesSlide9.xml" Id="Redcb6cfd6eef40c0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2F3D4D39-9905-46AA-A8BF-7744FBF10F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A9A2896-9A1F-4807-B3F3-CA8FA90D96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CA9E6D7-9C7D-44E2-B147-9C0554A19B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85E0412-CF05-4D7E-8E06-BCAA230551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655f11dc5c5480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8AC8914-A34E-4ADF-BAB8-1DF782128A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Infraestructuras: transferencia, tratamiento y relleno sanitario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103F8CA5-1F0C-4E22-BF82-0AB85E8DB9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capacidad, balance de masas, impermeabilización, lixiviados, biogás, estabilidad, cobertura y vida útil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368EA38C-C838-4AD9-9D52-BC96E05098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1FB2377F-745D-4DC4-9C4A-71F31028D2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RECEPCIÓN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E3B17A20-9FFD-4E18-815A-7EADD6A322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ABFD720D-F8B4-46CE-AB6F-30A544BAA2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373AD79D-5753-4FFC-B874-706C16E09B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TRANSFERENCIA/TRATAMIENTO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A25F7E70-02B2-48D9-B7BF-A69D8BEF9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E128BD0B-9FB2-4450-B77A-D71F7A90B5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F122B377-7757-4882-AC59-A00767A26B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CELDA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DA927B6D-AD63-4101-871C-2CAEFF125C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67AEE1D3-5A41-4436-810C-1208968720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AF749656-67CC-4CC5-AA0A-8D038156E5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LIXIVIADOS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410386F8-52AA-48C9-829C-C7D6411B44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8B94BC7B-E41D-478D-BA01-1E9C1A7B14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75E1C3DE-93D6-46F6-AB54-1780068B33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BIOGÁS/CIERRE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66CD4DFB-E060-46AF-B406-AB15B69531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76FE0C7A-0C45-4752-80C2-BD9C82EA2E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2CDD9383-68E4-446F-8206-81F5454E7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539810369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B8121656-C3F5-4145-81BB-72CC013AA5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0814BFF-2C9F-40C8-B3C2-ED80482C12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CD93E2B-2D8E-4B14-BB4E-49AFA9F9E7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CD57E3B-423D-4F12-8F85-C03D225EAC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8026ae901ed444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345754E-38F2-47C1-9BE4-A7386BFBD2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operador y el destino requieren debida diligencia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3F36640-7AE9-4300-A459-FCAE7E4D4C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Autorización y alcance compatibles.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Contrato, manifiesto, certificado y pesaje trazables.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Auditar el destino, no solo el retiro.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70A7034A-2B30-40C9-AFAC-96FC1BF94D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815E0AA2-CD90-4BB1-BF69-D181C25FDA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RECEPCIÓN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ADDC4359-27BB-432B-9833-40B7A024A7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8CF35878-3170-4F07-AAF0-44E18D104C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3AD2F0A3-1743-4A05-85C2-49A30F5D63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TRANSFERENCIA/TRATAMIENTO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4AFFF782-67A5-42A1-BB7A-EB26F25E26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FA278376-8F7E-4449-B6F9-C696FFA98E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BC6D91F1-726D-4C93-B366-3B50906DAF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CELDA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6FC071F2-3949-4713-B142-E0E49E28C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CDE0CC4B-0178-422F-B4E7-1D7792EC74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FE614B51-B704-4541-80FE-FBCBA9F3AC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LIXIVIADOS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0EFE6C56-CACD-4B52-B441-5671612C28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6471965F-4106-4E45-AB5C-8C96810B57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51E84AF3-1643-487A-A315-9B33945351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BIOGÁS/CIERRE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A39E5BC8-D0C7-4F1E-820B-714EFC0D44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93457AAF-E6C8-40F4-9D41-01D9463520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EA67E494-B304-4837-AC0B-9C02512D23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1014735003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7E27E97E-C248-4A99-BCCF-E176C39A1F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7596B74-5AAE-4F9B-A2FC-3225F42D8B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C89B880-545C-492A-A692-EABA2CB99B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12D9AA9-4B80-45B8-996C-3B2502D072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eb0621d87e3457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5415EC8-23FD-459A-94DF-E3AA52FAA1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controles ambientales necesitan medición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A7B4200-2166-441C-956B-6383D503A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t/d y densidad.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volumen útil.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balance hídrico.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vida útil y estabilidad.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Responsable, frecuencia, umbral y acción.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B28B3493-09AF-4921-8D29-AF67C3C641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T/D Y DENSIDAD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5A58B69B-9E9B-45F8-B32B-EA437A488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DABD9E04-3DDC-466B-B589-16CA214172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09613B4F-447B-448B-8045-38F3F0CB5E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VOLUMEN ÚTIL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72DF42DE-7352-439A-A4D7-7F3694032D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C9A445A8-038A-4F66-91B0-0314B3D4F5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49E386A1-C958-4716-AEEC-F14F91E516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BALANCE HÍDRICO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E6AA3660-7353-470B-98D6-9CD9D79E5B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81BEFC4F-A2F3-4F54-85AA-E636C784CB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E5CBCD61-8E7A-4BB1-A5F7-E33181E029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VIDA ÚTIL Y ESTABILIDAD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348CC1DC-4E90-4ECF-A578-C881AC05CD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FA063EAB-B805-47CA-BA5D-076C2E8B87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7E232332-9BC1-43A5-A398-EA50F88714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328A053C-9365-4D4E-8413-D443FF049E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1063704726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C0F20BBF-B996-4757-A850-108189BCFD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62DBEFD-C4B3-42BC-A191-53416F7403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5D4FF74-E484-454C-AA0F-F6EBAD7299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4D664BC-B0AC-4632-9D25-A3423216E0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1fdc19ad2e2431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F4FF586-AA63-4445-A7FA-D4F5A3ED37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emergencia se controla antes de que ocurra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2EC909D-2407-42FD-BF46-4398925BAB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Escenario, contención y comunicación.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Equipos, entrenamiento y simulacro.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Investigación y reposición posterior.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AEEBA6D3-010E-4F3F-97B3-876B546E47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9435F004-0F23-420D-8B7F-1B9B2CA10C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4DD77B2A-48D0-416F-94C2-018FA209A8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D995EB68-1715-440D-A264-DA56ADFC58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7F4A3EAE-D15E-4BC3-B395-68B1035988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7661F700-B2B2-4D87-AA8B-81E2DD6997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B5FE0C10-5776-4F04-9A8B-19C9D518A2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5A8DB071-3906-4AB1-BA61-F1350DC8AB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7B0B883D-B401-499B-937C-F72F53727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8F2E8E2F-E1B4-4719-A75A-B836EF2F85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1450765482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87DE6E63-8CDC-4121-8D47-2D248B9196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2154540F-1DA8-4158-B182-AE361D019A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BBDA3AC-CB83-469A-83B0-8C2EF0F9ED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073F1AD-D2CE-401B-B7A8-C5FAB88113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b7f610dfd23484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B48DF1D-47F3-4FD9-9012-C3EB83F5C4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siga el residuo hasta su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7AD50EB-C635-440A-9EA3-4871DCCC5D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generación, segregación y valorización.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rechazo, capacidad, costo y riesgo.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Valide con datos reales antes de contratar o construir.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DB9C90CF-CCAE-45CA-9802-8BC10FF2AE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69DBCD44-9BE0-4224-A544-7F46C6CF99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018BBE4E-D19F-43AF-B612-45CAF781EE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C6354C56-962F-48A9-8E86-37D7671ED0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9A202033-8BF2-45FA-8A30-06668B8079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47B7AA20-75A0-4E59-9CE5-CFFCC895BC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113D35B2-59F2-4ABD-97F7-C83967791F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190756FD-D89C-431C-9A72-135FF7A560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E80BDC05-7465-4E7F-AD4A-D8A41A9A3B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2062673446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53F58DC0-4C3A-4B45-82E0-08BBFA1A5B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882C9D5-3686-444C-B3B6-3847E7D379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FC1916E-9512-4FC8-8EC3-131CD2AD7B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506B6BE-6BF3-4963-BD8E-F927AC5235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ece25b5c60b466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9A88D55-CBCF-4BD0-866E-B74C08D099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convertir hallazgos en decisiones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32AA658-1D33-4D6C-BAB7-6BE1C3988C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Provincia que debe reemplazar un botadero por infraestructura autorizada y recuperar el área degradada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escenario actual, cumplimiento mínimo y mejora.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Priorizar por riesgo, impacto y costo total.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3CA1F29B-ECD4-42A7-AA2B-29D84403A8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8E7FC153-A17C-4236-A32E-1130A378A6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48A577E8-553F-48BF-8AB7-534B200AF2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BE407303-989E-401F-A38C-2E1353AE0E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2EE45B14-A84A-4F92-9A88-FE6365019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0F2F90D8-36E5-40DF-B0AF-21C2258AFE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149BFFA4-8644-46C2-890B-30A5BFF340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93F7F4CE-1B0A-46CB-98A7-B54BBF6969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C75AEE41-9225-4F6E-8AE5-EB9A0CEB1F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EBF98353-D8CE-40DE-B94E-4766C815FF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308610685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425A31C7-9DFB-420C-8AAF-E387D9078B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ED9A789-69E3-4155-8B58-48A1A759FC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525781B-73B4-4B37-B2A1-9C6CB7C7ED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37B49B1-546F-43CF-84B7-1C98D968A8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defd90d198a4a7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99642A9-3033-4FA8-9573-85521CC6F3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infraestructura se opera con límites claros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AEE835E-BF0E-48FC-9318-72C579056C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Capacidad, zonas, accesos y señalización.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Lixiviados, emisiones, vectores y limpieza.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Inspecciones y mantenimiento documentados.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63AA18A3-CFB0-4B08-9AD1-AB031DAC24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295F0C81-9044-4E94-9C03-54089655FF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RECEPCIÓN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1898F784-2441-4994-957B-74B527F4AF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EFA5BB43-35DA-4E0F-A262-C4230B12AE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569AA742-C9CD-4524-9438-7A14A209D1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TRANSFERENCIA/TRATAMIENTO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22308AE4-E669-4EEA-B855-0EFCAF20E8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28C314D6-972C-4E64-9CD4-0ACE94FD8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F18EE219-7022-4605-846B-33ECD41554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CELDA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4E7FE5D0-BA51-483E-BCA5-304DF01448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98CCA1D8-21AB-4553-87F1-3273E05EBF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8F0DEE1D-C709-4355-8BBB-311CCED9F5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LIXIVIADOS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E9F91DBD-B2BD-4505-81EB-9CD32B349C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5AA80DE2-15FF-45D3-BDB6-DAA7C4814A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6E8ADCA0-6EE6-40E3-8A31-C537A437E6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BIOGÁS/CIERRE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F4A76D5C-A8C6-407D-B4AC-134D2E1F60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41F9BD91-0A12-44EB-ACFF-ECA3F9BE1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7FB33753-56EA-4307-A092-8055D8FBC7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246762956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17C3D885-3BC3-42AE-9F22-AB6E9BB113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C6DD73E-EAB5-4373-8424-F3D3C9F02B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C82BCB3-8569-4F12-AE81-0BE59DE46B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ADD6A6B-1F15-46DA-80DD-A3C78EA7A0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559564754014cc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7B63AE6-5A72-4C1B-8C75-E5E8849538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trazabilidad debe resistir una fiscalización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9EC20542-C8E7-455B-8ED9-BE083914E7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Fecha, peso, clasificación, origen y responsable.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Transportista, vehículo, destino y recepción.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Documento auténtico, legible y reconciliado.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9BF1029C-6B37-4EBB-B853-93DD7D2D08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T/D Y DENSIDAD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E83CAB65-972B-4344-8143-AF8FC19295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E12F9F64-10BA-4215-83BD-1F604D12E6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F85FE3F1-0122-4BF7-8BE4-C0BF43F2AA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VOLUMEN ÚTIL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E6D8DD8B-38E9-421C-A605-1845F9FB2E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66DAAC5B-2D36-46EA-ACE6-44D4727843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952083C8-6AE4-48A0-AA9F-C5754D48E5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BALANCE HÍDRICO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70B0EE97-1F73-48E9-9A6A-D3EF088DDD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3C446BC7-46EC-444E-9C1B-542E16BA7B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5F871E19-F102-4A5D-B5D3-4A0B650C3B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VIDA ÚTIL Y ESTABILIDAD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4AAC421F-9922-4F6E-9B7B-FE0A50D841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59576619-6858-45FE-8692-74591725FA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FD14476D-AA25-4E5F-BB65-436E11C994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E0F4ECEE-6073-4F1A-AFF0-BEA86349B3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1454217620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9B5B19CA-A220-4171-89F3-67FC847B30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0DF6BD7-1ABE-40A7-8B66-32E2A70705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D1424C2-F8A5-4ED2-9A13-4B718ED189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C6B8DC8-9814-423B-9940-23392B3E64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2e147bef7774c9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5EA8BEB-6CE3-48D3-937F-BD8C0E3A30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OEFA y las EFA fiscalizan según competencia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97EABD18-C936-4408-AC8F-F6E910692A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Identificar autoridad y obligación concreta.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Preparar evidencia antes de la visita.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causa raíz, no solo el síntoma.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7D31085B-014D-4F8B-B065-099D84BDF1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973DE6A5-2D85-45B2-8AC5-3747527F83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E5E8A84B-81A2-4CB8-8783-70DDBA3886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ACC92FE9-C575-449C-A53D-5CC6EE8E9C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BA8FB97D-B468-416C-8920-EC1F555515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34B44D1A-6A58-4AD0-ACE1-1B98EE20A2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1FAE989F-55EE-4D37-BF15-DCE861E8DF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91BE94D4-4752-459D-A24C-29CF04735F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03179F55-47E8-45A9-950B-34C19B7BD3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819D9C73-F5EF-4BFA-B466-CAB082AF0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120938174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C1D3FC97-4224-479F-AA4F-7CA5E7EE94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0C4A28D-A860-409A-A508-388A8552DF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9A5ACAF-BECC-48E5-B1C9-11C245015A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56AFD77-7651-43B4-B729-1706B65F19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8c0ce515c1b4db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B67ABF7-C1AD-480C-91F3-3968940D91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tablero convierte datos en evidencia reproducible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28B502F-4DAD-4E9E-ABF1-45B956BD56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Bases de diseño y lista de verificación de infraestructura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fórmula, resultado y fuente.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separados del caso de referencia.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FDD1DF28-548D-44B0-9D28-E21F13D13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18CE96FF-D6B9-42B0-B6F6-95B8035B75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EA6A3C6E-804C-475B-9B00-60AF3246FF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2DF11E82-35EC-40F4-9A00-CF6D7BA13D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3FA50969-DCC7-41ED-B42B-64B7CA435C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E4831B62-34CB-48BA-9B61-60774512C8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CAFD5179-DE00-4F41-A8AC-BE3E2377E6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8FE428A9-5411-42B5-89C9-2C74CFD278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B872D309-6C14-43C1-BB19-8A4C2E0A6B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1918338886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7CC02288-B17C-45AD-B244-7D1A220119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11093C2-981A-437A-A97A-11973DBDD1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2A077A8-A334-4122-B194-30C2BF7133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A717547-2B72-4875-A376-F5269BD056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6995e2cb05b494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33D733F-0A84-4086-81F5-AECF9126C0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útil exige datos gobernados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4DC98C9-0645-494D-9737-14A3D9B6C2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Clasificar y detectar anomalías con revisión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Proteger datos, versiones y cadena de evidencia.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pesos, peligrosidad, destinos, normas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3117B424-A52E-4694-8C69-4F7992DA9D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1649F7F1-D972-4728-9B55-52E7EDA989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36F51FF7-53F2-40CC-8E75-3BFFA98B0E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86B3F013-FB86-4196-9DDF-E2E54D9B72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048A1C3E-C666-4862-A375-CE853136C1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7EF0A768-D580-4C07-9D37-88D06EF179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688F4931-66C9-4564-99F3-E869B3EE45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146AC574-639C-42FB-B898-014012C29E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E4B4E373-FA27-4203-BB08-D0E2D7564D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732161F5-8700-4F16-9539-C562BD2AC7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15272171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B2AFCF6A-8805-41AC-A673-373477451F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106EB00-119D-4BCB-A2D7-AA865FF9F6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C380091B-7FF1-4DAB-8771-D0FCFC0AE7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8BBC696-8EAB-475D-9627-DAD1AE94AD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cdd7ba12d4b45d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9A4CF49-72FD-4791-BD10-0893843162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normativa define quién debe hacer qué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1DE99FD-608E-4309-A13F-FE6D06ED3C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 Leg. N.° 1278 — Ley de Gestión Integral de Residuos Sólidos y modificatorias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014-2017-MINAM y D.S. N.° 001-2022-MINAM — Reglamento y modificatoria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sector, competencia, IGA, licencia y autorización aplicable.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F0B39C6E-591E-4C13-8A86-CE2D26DFE2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AA3C688B-D8DB-4CC1-B78A-BB57116643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559373FB-A2A4-4CD8-91BF-9BC94813B6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2F55B3FE-67C1-4A9F-9A51-6F2B1120AA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B1557156-698F-4946-81A8-B7D4AAB850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DB2D5F41-EEDC-4D8A-B8FA-EFE79ACC87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75D4CC77-6EBE-4EC7-8B21-F36A5C6C26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435A587A-F0EF-4D4F-9BA2-57D189B025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2CC337B9-0D83-44C9-9643-9F60E675B2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F8F39446-FDC2-4A2B-A3FC-04C25E7C97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1109355819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FD5695B7-E9F6-429A-9EAD-2D813119D0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4F1A7CD-5949-41A4-B520-C0A047BB85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1BD534C-4A94-4646-9867-F941AECED2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4D395B6-81AC-459B-B05B-747CB6280D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a4f850662a9417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1149753-030C-4749-A91B-EFE939FB83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Cierre profesional: cumplimiento, circularidad y control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7490288-2117-43E1-A7FD-A003AB881A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Bases de diseño y lista de verificación de infraestructura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Plan, responsables, recursos, plazos y verificación.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Limitaciones y siguiente nivel de ingeniería.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62A79AC7-B372-4021-BD11-7FF6B18DD3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8694BCF5-FD8E-4427-B5CD-2FC8AE6C2D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RECEPCIÓN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58E304D0-BB94-45D1-95BF-757350E629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7A5370A5-4A70-453F-886F-A8A157AC77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369982B5-BFA6-4F12-8EE4-CA18122D40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TRANSFERENCIA/TRATAMIENTO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E1EF6426-DC17-4603-A676-65BF0EBA13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A602E128-6F54-4898-A23D-A8FEC92480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327EA195-5A73-49C3-9F83-895157B052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CELDA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CE9F62D3-0FE4-41BA-8400-22B75D6800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4B9FE8CB-05AE-44FC-8FC1-0876DF63B6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52FCA92F-F8B7-486E-805D-2CAFBDEA8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LIXIVIADOS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05C7EE32-8B52-4769-870C-C152E4CC64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A1B31698-ED90-48CB-BBB5-EB36D709B0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0673DBE2-3B36-4C22-81DB-2C8BE216D0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BIOGÁS/CIERRE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E02E32FF-769C-4405-8C06-2BB17F0EA3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0627DA93-1B46-4D91-9CA5-3954986E53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D1991377-AEAB-40C6-A1A4-371C14D163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1998923786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01EC1DB5-E2CF-46D6-94DC-AE9EEC975D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65296F2-4AD7-4EC9-AA77-BF170AB8EB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08CF13B-19D5-4D55-91C7-6127D7E96C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AF86C0A-8173-4FDE-BC3E-99BA6ED9A3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c9d4c8fe5684e4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4311DF6-388C-44A9-A425-B3E2BD432B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evita decisiones basadas solo en volumen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EB0EEC5-35F6-4997-9B9D-EA50F3023F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capacidad, balance de masas, impermeabilización, lixiviados, biogás, estabilidad, cobertura y vida útil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método, muestra, incertidumbre y limitación.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convertir estimaciones en datos medidos.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9E7D9924-4AF4-4EE2-B4FD-C56B263FB1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DF854197-CA73-4F95-8A97-422FB1A983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3409CAB3-2B73-4581-BB9E-5E0CFB704C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C1D2B852-6E97-41D1-B252-29F43E9E54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D9F33EDD-D538-425C-AC64-C0FAC64249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6BA4A127-F616-4BDB-9A89-67F035712D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645C6549-04A3-4460-BFD3-C94176F870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94EBF6AA-4308-440A-A288-2E9F925D24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6B06962B-5683-41A7-B55C-9C64C5E6DF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1881846563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B1EA209-F704-4AAA-8BF3-F05DDDDA3F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F1BB618-7C8C-4391-A75E-336BB87150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3D75D6C-BB7C-41FC-8922-2706FFD87C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0386D79-C11C-4044-B4E5-007E303C1D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499455c1d5c4d1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E5DA3CB-2208-400A-B4CA-C10099D916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Una línea base confiable separa hechos de supuestos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36CB5E7-66DB-43C7-9162-A964DDEECC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t/d y densidad.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volumen útil.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balance hídrico.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vida útil y estabilidad.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9C40ACE2-B0FE-4648-82AE-427039B90B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C59E0724-2575-4B97-8ED2-1B4F6F54C1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804BFC4F-D899-48C9-9098-3D0FE7D8F9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94E2BA1E-5B29-4535-9F8B-922F0EA8BD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DA28AD5B-B64C-4869-8EDE-1096DEFB25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662839CF-EBCE-4462-B044-7F85455B7D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86E98E04-0111-4678-9113-1AB7146708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245552A7-F33C-433D-9B1F-46EE1FFD34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240C659E-7B17-4434-AFD4-A926FD4A78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394DDA1B-6CA0-434B-8EE4-B23F177AF8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652647209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151E8093-1CFE-4187-A159-B7124B322E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283651E-3441-4124-80C4-BECB77C4E5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A04C615-65C4-4D8E-9D40-F4CB00E1A3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6AB57D9-55E2-4D6C-ADD9-4754D4BA5B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e631c0c67f74c9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CE886D5-4C8B-4338-A5B4-CC89B4040C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sistema debe cerrar la cadena de custodia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464F24B-742F-4699-9BC7-3C6E0DA6EF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Recepción: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Transferencia/tratamiento: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Celda: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Lixiviados: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Biogás/cierre: función, responsable, control y registro.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91B47C2E-68A3-495A-9A5F-B1E114F744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C3835E0B-D060-4CC1-8356-A0F4EF6680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RECEPCIÓN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D829BBDD-E04A-4070-81AA-64F61C64C7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5E843E14-88D2-4B45-9F6B-1A3D344944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8B2602AA-D944-4088-8C50-964CAC03DA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TRANSFERENCIA/TRATAMIENTO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00BDB957-87E1-4AAC-9AE3-67F5090367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BB1C3E76-FED9-46B1-A4C9-1DFE6D445B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DEA61F45-205A-4AE5-8E4A-2BBE4D6CE1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CELDA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66A184DF-57B9-4B81-AF53-DF0B67CB25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E58C1D8D-8D77-4222-840C-AC1E303F6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EDD4521C-CFAC-4C18-BC22-93F22FCA80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LIXIVIADOS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99D3E79E-4A43-4E59-8DE3-047C716F19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84A7D53F-A782-4CB0-9B5E-D25BFFF7D1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84D11609-3A26-47A4-925D-E2F6E9AE79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BIOGÁS/CIERRE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84CD02E8-FEEA-47A8-849A-383245B4C3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152461EA-072A-4951-940A-858C840D76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58EBA60E-326C-44EB-8A0F-7B947670A7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588063211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88F0B442-D3DA-47BA-9370-7F37202510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C942FA1-54BC-4169-856D-ED8CC59A2F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6649896-9616-4D16-83C4-FB33F282DD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A02DF72-BAA4-45BB-81B8-1721955D2E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5c0fc98d29247d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992BA02-5B43-4FB6-BE47-69BB471939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prioriza prevención y valorización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65AD964-F9C8-41AD-AF5B-413F1EC16D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Prevenir antes de generar.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Reutilizar y valorizar con calidad y mercado.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Disponer únicamente el rechazo no aprovechable.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3D1DD72F-180A-42FE-8A88-31C82AC4F4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T/D Y DENSIDAD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DD09F65F-C2B8-4857-9952-4B42E8AF05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A5BFEDE4-7E87-46C0-8845-7A984290D3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F1AED463-2662-449E-8D20-90E0AEEAC7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VOLUMEN ÚTIL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F144FDB4-A124-4316-B38F-4DDAD12474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83C3B3D5-A2D3-4E56-87DC-92491EF81F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C5CAE744-7D1C-4E97-B3F9-DF2FD9B2E1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BALANCE HÍDRICO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427A7A48-1F80-45F7-A65A-2D75E2CDAE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915C4971-E23A-402D-8487-D122927B62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6A63FC86-3919-4BEA-B010-C22108A67F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VIDA ÚTIL Y ESTABILIDAD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45D2BA66-8E18-4F9A-934E-A74F3A8461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9B78775C-4045-4CD3-9AE0-F872F8170D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495E5AB9-A48C-4E57-8F81-48D95A49F2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F7055772-355C-4512-994B-A8F4BDCAD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926362981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30E53189-B489-4EC8-A25E-B2027251D0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7A73D89-EBD3-443B-9436-05FDDA2EFB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5D5D7B9-9680-44F9-B26C-B33BC4F035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601FCBC-2872-456A-89E0-C03FC2706A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bb8034f298c487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65EFF27-D114-4244-A32C-5085A87A2B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Clasificar bien cambia el riesgo y el costo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D9B53D8-5801-44A8-8CD6-7A30DDBC2B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t/d y densidad: criterio sustentado.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volumen útil: segregación compatible.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balance hídrico: control operacional.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F02CDB78-5720-454A-B351-2F4236628D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B8EA8FD4-7994-490D-8F49-B955A2D3B1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D6FF239F-84E2-42AB-BA86-EBA5B7A92F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B06AF8EF-D240-4E3D-8150-885DF86345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68049E7E-8B03-411B-B272-2BE8CF6B20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A041F434-D6A9-473F-831B-D1D866BEF8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A56A21A7-47E7-42AE-8FC9-739F5E11B4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252F060B-4DB5-4CD7-87E4-7825DB29C4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A71C9A8E-1E96-4487-A63F-87B1C81425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5FE37523-5F16-418C-88F1-DAAE695210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976229211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817F6A77-B04F-4B07-8DE3-0A95B0E0B5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D8A7F67-FEDB-4C49-9CB1-459AE9A7AF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0A25364-DCB6-474E-8BC7-6D08CF6AED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A013F46-1053-4380-8970-F6FD47E94A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d91a7a86ac14bc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E2D9519-7E0C-432D-871B-3F766C028E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balance de materiales descubre pérdidas ocultas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5607D1D-1B1D-436C-B6A7-01BF8AD657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 de materiales = producto + subproducto + residuo + diferencia.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masa por proceso y periodo.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Investigar diferencias significativas.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EE7A08F0-100A-4ACB-AEF5-3DA7CF8624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830C7FEB-58D6-4BDF-9870-7B905C0C8C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DED4E656-6C68-47C7-8450-0B73E41B8E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5B8EDEA1-C125-419F-BD19-861734D1A9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A6F682AA-7A61-4CC1-A3FE-C2F52615C4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C6F1F727-B51A-45A8-83E1-922866121D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3085C23F-C633-415D-8C46-256133D672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DFC217B0-9FB3-42C6-A5AD-B681D5220C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93A8A9B3-C30F-4266-B705-B7BF568029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956471143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5E9FB6CF-3985-4EFC-A43D-BED2B8967C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5774B73-77BA-46C3-8A61-4980116D33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5E374BE-29F4-44CD-9A56-6A9E092B91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02951B1-DFFA-4DDC-92F1-AB3AAC251B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Infraestructura y disposición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833bca4e48048f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98791D8-8DB0-43C3-8247-E66CB72673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capacidad se diseña para picos y contingencias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9799DC8-8F55-4098-BBEB-4C9011252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capacidad, balance de masas, impermeabilización, lixiviados, biogás, estabilidad, cobertura y vida útil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Demanda media, máxima y emergencia.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limpieza y mantenibilidad.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558D3DAC-029A-4916-8616-6F961D9E05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F48D548A-89BE-4595-9AF8-536D98C984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B219EC03-5601-4AD1-9DFF-92DD3AAE98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DB64CF5D-3BDB-4543-B0C6-F81ADE8D0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9246274E-2162-4E62-BAF2-3701FFCBD9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5E03F167-4873-4612-BD99-AEC5293FE7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381CDABC-E449-4CE5-A400-7EB298C628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25B4FBB9-3E8D-44E1-B084-557B0D097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FA1E299E-34AD-4877-BCAA-629BF4CD3E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26DCFD41-9ABB-453E-B9B2-99802E8FE6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Bases de diseño y lista de verificación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1219970454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2026-07-24T14:01:23.1620000Z</dcterms:created>
  <dcterms:modified xsi:type="dcterms:W3CDTF">2026-07-24T14:01:23.1620000Z</dcterms:modified>
</coreProperties>
</file>