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735480fa836491d" /><Relationship Type="http://schemas.openxmlformats.org/officeDocument/2006/relationships/extended-properties" Target="/docProps/app.xml" Id="R7f6cabad65824765" /><Relationship Type="http://schemas.openxmlformats.org/officeDocument/2006/relationships/officeDocument" Target="/ppt/presentation.xml" Id="R5644e82819fa4c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8df612d80940ff"/>
  </p:sldMasterIdLst>
  <p:notesMasterIdLst>
    <p:notesMasterId xmlns:r="http://schemas.openxmlformats.org/officeDocument/2006/relationships" r:id="Re78ef0de08314237"/>
  </p:notesMasterIdLst>
  <p:sldIdLst>
    <p:sldId xmlns:r="http://schemas.openxmlformats.org/officeDocument/2006/relationships" id="256" r:id="R0afc85849a9342a7"/>
    <p:sldId xmlns:r="http://schemas.openxmlformats.org/officeDocument/2006/relationships" id="257" r:id="Rb2c4056db72b4940"/>
    <p:sldId xmlns:r="http://schemas.openxmlformats.org/officeDocument/2006/relationships" id="258" r:id="Rcfaf56f9ecec4e02"/>
    <p:sldId xmlns:r="http://schemas.openxmlformats.org/officeDocument/2006/relationships" id="259" r:id="R29486e87920e4c31"/>
    <p:sldId xmlns:r="http://schemas.openxmlformats.org/officeDocument/2006/relationships" id="260" r:id="R7d360a5248e0469a"/>
    <p:sldId xmlns:r="http://schemas.openxmlformats.org/officeDocument/2006/relationships" id="261" r:id="Rf1fa57672d144995"/>
    <p:sldId xmlns:r="http://schemas.openxmlformats.org/officeDocument/2006/relationships" id="262" r:id="R15ad9f17ae5c4a03"/>
    <p:sldId xmlns:r="http://schemas.openxmlformats.org/officeDocument/2006/relationships" id="263" r:id="R4325712f213945cd"/>
    <p:sldId xmlns:r="http://schemas.openxmlformats.org/officeDocument/2006/relationships" id="264" r:id="Rb17bfdc0374e4a22"/>
    <p:sldId xmlns:r="http://schemas.openxmlformats.org/officeDocument/2006/relationships" id="265" r:id="R7cb8c47a146e42c9"/>
    <p:sldId xmlns:r="http://schemas.openxmlformats.org/officeDocument/2006/relationships" id="266" r:id="R30bc46247380489a"/>
    <p:sldId xmlns:r="http://schemas.openxmlformats.org/officeDocument/2006/relationships" id="267" r:id="R4c5e861a0b664c5c"/>
    <p:sldId xmlns:r="http://schemas.openxmlformats.org/officeDocument/2006/relationships" id="268" r:id="R65e70b163c38436e"/>
    <p:sldId xmlns:r="http://schemas.openxmlformats.org/officeDocument/2006/relationships" id="269" r:id="R7ff09c89e17f4b66"/>
    <p:sldId xmlns:r="http://schemas.openxmlformats.org/officeDocument/2006/relationships" id="270" r:id="R17a6881a3a494f33"/>
    <p:sldId xmlns:r="http://schemas.openxmlformats.org/officeDocument/2006/relationships" id="271" r:id="R453a51f9ca494d5b"/>
    <p:sldId xmlns:r="http://schemas.openxmlformats.org/officeDocument/2006/relationships" id="272" r:id="Rfca28eee2bfe4eb6"/>
    <p:sldId xmlns:r="http://schemas.openxmlformats.org/officeDocument/2006/relationships" id="273" r:id="R115412bbc02b4beb"/>
    <p:sldId xmlns:r="http://schemas.openxmlformats.org/officeDocument/2006/relationships" id="274" r:id="R834c820fe2844436"/>
    <p:sldId xmlns:r="http://schemas.openxmlformats.org/officeDocument/2006/relationships" id="275" r:id="Raec8cc6797f945c0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6fd1d5056a6e457e" /><Relationship Type="http://schemas.openxmlformats.org/officeDocument/2006/relationships/slideMaster" Target="/ppt/slideMasters/slideMaster1.xml" Id="R4b8df612d80940ff" /><Relationship Type="http://schemas.openxmlformats.org/officeDocument/2006/relationships/notesMaster" Target="/ppt/notesMasters/notesMaster1.xml" Id="Re78ef0de08314237" /><Relationship Type="http://schemas.openxmlformats.org/officeDocument/2006/relationships/presProps" Target="/ppt/presProps.xml" Id="R037538b8b5144d30" /><Relationship Type="http://schemas.openxmlformats.org/officeDocument/2006/relationships/tableStyles" Target="/ppt/tableStyles.xml" Id="R6f5164289d1a4d9b" /><Relationship Type="http://schemas.openxmlformats.org/officeDocument/2006/relationships/slide" Target="/ppt/slides/slide1.xml" Id="R0afc85849a9342a7" /><Relationship Type="http://schemas.openxmlformats.org/officeDocument/2006/relationships/slide" Target="/ppt/slides/slide2.xml" Id="Rb2c4056db72b4940" /><Relationship Type="http://schemas.openxmlformats.org/officeDocument/2006/relationships/slide" Target="/ppt/slides/slide3.xml" Id="Rcfaf56f9ecec4e02" /><Relationship Type="http://schemas.openxmlformats.org/officeDocument/2006/relationships/slide" Target="/ppt/slides/slide4.xml" Id="R29486e87920e4c31" /><Relationship Type="http://schemas.openxmlformats.org/officeDocument/2006/relationships/slide" Target="/ppt/slides/slide5.xml" Id="R7d360a5248e0469a" /><Relationship Type="http://schemas.openxmlformats.org/officeDocument/2006/relationships/slide" Target="/ppt/slides/slide6.xml" Id="Rf1fa57672d144995" /><Relationship Type="http://schemas.openxmlformats.org/officeDocument/2006/relationships/slide" Target="/ppt/slides/slide7.xml" Id="R15ad9f17ae5c4a03" /><Relationship Type="http://schemas.openxmlformats.org/officeDocument/2006/relationships/slide" Target="/ppt/slides/slide8.xml" Id="R4325712f213945cd" /><Relationship Type="http://schemas.openxmlformats.org/officeDocument/2006/relationships/slide" Target="/ppt/slides/slide9.xml" Id="Rb17bfdc0374e4a22" /><Relationship Type="http://schemas.openxmlformats.org/officeDocument/2006/relationships/slide" Target="/ppt/slides/slide10.xml" Id="R7cb8c47a146e42c9" /><Relationship Type="http://schemas.openxmlformats.org/officeDocument/2006/relationships/slide" Target="/ppt/slides/slide11.xml" Id="R30bc46247380489a" /><Relationship Type="http://schemas.openxmlformats.org/officeDocument/2006/relationships/slide" Target="/ppt/slides/slide12.xml" Id="R4c5e861a0b664c5c" /><Relationship Type="http://schemas.openxmlformats.org/officeDocument/2006/relationships/slide" Target="/ppt/slides/slide13.xml" Id="R65e70b163c38436e" /><Relationship Type="http://schemas.openxmlformats.org/officeDocument/2006/relationships/slide" Target="/ppt/slides/slide14.xml" Id="R7ff09c89e17f4b66" /><Relationship Type="http://schemas.openxmlformats.org/officeDocument/2006/relationships/slide" Target="/ppt/slides/slide15.xml" Id="R17a6881a3a494f33" /><Relationship Type="http://schemas.openxmlformats.org/officeDocument/2006/relationships/slide" Target="/ppt/slides/slide16.xml" Id="R453a51f9ca494d5b" /><Relationship Type="http://schemas.openxmlformats.org/officeDocument/2006/relationships/slide" Target="/ppt/slides/slide17.xml" Id="Rfca28eee2bfe4eb6" /><Relationship Type="http://schemas.openxmlformats.org/officeDocument/2006/relationships/slide" Target="/ppt/slides/slide18.xml" Id="R115412bbc02b4beb" /><Relationship Type="http://schemas.openxmlformats.org/officeDocument/2006/relationships/slide" Target="/ppt/slides/slide19.xml" Id="R834c820fe2844436" /><Relationship Type="http://schemas.openxmlformats.org/officeDocument/2006/relationships/slide" Target="/ppt/slides/slide20.xml" Id="Raec8cc6797f945c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c82cf871cd65474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1d96d4399443b" /><Relationship Type="http://schemas.openxmlformats.org/officeDocument/2006/relationships/notesMaster" Target="/ppt/notesMasters/notesMaster1.xml" Id="R7cfcfc12dec44898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f302adeb80c34d2a" /><Relationship Type="http://schemas.openxmlformats.org/officeDocument/2006/relationships/notesMaster" Target="/ppt/notesMasters/notesMaster1.xml" Id="R51f4f7790048489a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1de112598906467b" /><Relationship Type="http://schemas.openxmlformats.org/officeDocument/2006/relationships/notesMaster" Target="/ppt/notesMasters/notesMaster1.xml" Id="R089228f7a15e4510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9d4825e401e145c6" /><Relationship Type="http://schemas.openxmlformats.org/officeDocument/2006/relationships/notesMaster" Target="/ppt/notesMasters/notesMaster1.xml" Id="R97baaec158d64d06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a6a7fc54b7794a5b" /><Relationship Type="http://schemas.openxmlformats.org/officeDocument/2006/relationships/notesMaster" Target="/ppt/notesMasters/notesMaster1.xml" Id="R9b4e7e29627f4f42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0c27084ce4304c95" /><Relationship Type="http://schemas.openxmlformats.org/officeDocument/2006/relationships/notesMaster" Target="/ppt/notesMasters/notesMaster1.xml" Id="Ree8e16b579194d73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041ee13380c34785" /><Relationship Type="http://schemas.openxmlformats.org/officeDocument/2006/relationships/notesMaster" Target="/ppt/notesMasters/notesMaster1.xml" Id="Rfe49913cff9e449d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6d7fc033d8b54687" /><Relationship Type="http://schemas.openxmlformats.org/officeDocument/2006/relationships/notesMaster" Target="/ppt/notesMasters/notesMaster1.xml" Id="R649f594ec22745c9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3b8ceb73e720431b" /><Relationship Type="http://schemas.openxmlformats.org/officeDocument/2006/relationships/notesMaster" Target="/ppt/notesMasters/notesMaster1.xml" Id="Re258c9f36d594571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3a9a9f51fd6249f6" /><Relationship Type="http://schemas.openxmlformats.org/officeDocument/2006/relationships/notesMaster" Target="/ppt/notesMasters/notesMaster1.xml" Id="Rbc8244ac5caf4563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d79bfea7cb1940f1" /><Relationship Type="http://schemas.openxmlformats.org/officeDocument/2006/relationships/notesMaster" Target="/ppt/notesMasters/notesMaster1.xml" Id="R3db0cb21d0ff4ad4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6fed4b5417a147f8" /><Relationship Type="http://schemas.openxmlformats.org/officeDocument/2006/relationships/notesMaster" Target="/ppt/notesMasters/notesMaster1.xml" Id="R12709f09d70446fc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ff9049b7fd1b42a6" /><Relationship Type="http://schemas.openxmlformats.org/officeDocument/2006/relationships/notesMaster" Target="/ppt/notesMasters/notesMaster1.xml" Id="R70f2b478e7594772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19e182f4d2e54553" /><Relationship Type="http://schemas.openxmlformats.org/officeDocument/2006/relationships/notesMaster" Target="/ppt/notesMasters/notesMaster1.xml" Id="R2d308972bde44c7e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8ba94d130e5487b" /><Relationship Type="http://schemas.openxmlformats.org/officeDocument/2006/relationships/notesMaster" Target="/ppt/notesMasters/notesMaster1.xml" Id="R6e1b1fba2cef433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ef1fd2927ce4db4" /><Relationship Type="http://schemas.openxmlformats.org/officeDocument/2006/relationships/notesMaster" Target="/ppt/notesMasters/notesMaster1.xml" Id="Rd64c1cd22cd8409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986b90864eff43b0" /><Relationship Type="http://schemas.openxmlformats.org/officeDocument/2006/relationships/notesMaster" Target="/ppt/notesMasters/notesMaster1.xml" Id="Re95bdbf3489e4790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cca45152eaf74f1b" /><Relationship Type="http://schemas.openxmlformats.org/officeDocument/2006/relationships/notesMaster" Target="/ppt/notesMasters/notesMaster1.xml" Id="Rad7cef0e85804e99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a8912a5818844fa1" /><Relationship Type="http://schemas.openxmlformats.org/officeDocument/2006/relationships/notesMaster" Target="/ppt/notesMasters/notesMaster1.xml" Id="R91e2498a992540ed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0110132b109a489f" /><Relationship Type="http://schemas.openxmlformats.org/officeDocument/2006/relationships/notesMaster" Target="/ppt/notesMasters/notesMaster1.xml" Id="Re1ede0bb797c43ab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0c6a7403a4c65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e53d5121edbb4fe1" /><Relationship Type="http://schemas.openxmlformats.org/officeDocument/2006/relationships/slideLayout" Target="/ppt/slideLayouts/slideLayout1.xml" Id="Ra9c99058a2f54935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c99058a2f54935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09e4656304bb8" /><Relationship Type="http://schemas.openxmlformats.org/officeDocument/2006/relationships/image" Target="/ppt/media/image.png" Id="R1505e2cbdc34459e" /><Relationship Type="http://schemas.openxmlformats.org/officeDocument/2006/relationships/notesSlide" Target="/ppt/notesSlides/notesSlide1.xml" Id="R7b7634e5280f4461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bc662948c4cc6" /><Relationship Type="http://schemas.openxmlformats.org/officeDocument/2006/relationships/image" Target="/ppt/media/image10.png" Id="R812292523e914be5" /><Relationship Type="http://schemas.openxmlformats.org/officeDocument/2006/relationships/notesSlide" Target="/ppt/notesSlides/notesSlide10.xml" Id="R0f748860c3724870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f6897cd984ff2" /><Relationship Type="http://schemas.openxmlformats.org/officeDocument/2006/relationships/image" Target="/ppt/media/image11.png" Id="Ra9bfa76ac1a547bc" /><Relationship Type="http://schemas.openxmlformats.org/officeDocument/2006/relationships/notesSlide" Target="/ppt/notesSlides/notesSlide11.xml" Id="Rcd9023e9d5fa4ab9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c6ac374a74576" /><Relationship Type="http://schemas.openxmlformats.org/officeDocument/2006/relationships/image" Target="/ppt/media/image12.png" Id="R5b6a90a3107942bc" /><Relationship Type="http://schemas.openxmlformats.org/officeDocument/2006/relationships/notesSlide" Target="/ppt/notesSlides/notesSlide12.xml" Id="Rfae80248cc4148c6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d8dbd3fd04114" /><Relationship Type="http://schemas.openxmlformats.org/officeDocument/2006/relationships/image" Target="/ppt/media/image13.png" Id="R9b1e425c226d4a96" /><Relationship Type="http://schemas.openxmlformats.org/officeDocument/2006/relationships/notesSlide" Target="/ppt/notesSlides/notesSlide13.xml" Id="R0f9bf7dbfd7a409d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24652ca1a474e" /><Relationship Type="http://schemas.openxmlformats.org/officeDocument/2006/relationships/image" Target="/ppt/media/image14.png" Id="R4b548806e4dd4723" /><Relationship Type="http://schemas.openxmlformats.org/officeDocument/2006/relationships/notesSlide" Target="/ppt/notesSlides/notesSlide14.xml" Id="R9662658ea4244b00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ca42684714573" /><Relationship Type="http://schemas.openxmlformats.org/officeDocument/2006/relationships/image" Target="/ppt/media/image15.png" Id="R8a98fe7511204a9f" /><Relationship Type="http://schemas.openxmlformats.org/officeDocument/2006/relationships/notesSlide" Target="/ppt/notesSlides/notesSlide15.xml" Id="R2138c5574c0640aa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8136bd6fa4a85" /><Relationship Type="http://schemas.openxmlformats.org/officeDocument/2006/relationships/image" Target="/ppt/media/image16.png" Id="R9de3944d10ba46ed" /><Relationship Type="http://schemas.openxmlformats.org/officeDocument/2006/relationships/notesSlide" Target="/ppt/notesSlides/notesSlide16.xml" Id="Rb34d21e27add40a8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8994acda84b9a" /><Relationship Type="http://schemas.openxmlformats.org/officeDocument/2006/relationships/image" Target="/ppt/media/image17.png" Id="R3fb94a610b1443ce" /><Relationship Type="http://schemas.openxmlformats.org/officeDocument/2006/relationships/notesSlide" Target="/ppt/notesSlides/notesSlide17.xml" Id="R7b59f8f715324867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fdc896c8f487e" /><Relationship Type="http://schemas.openxmlformats.org/officeDocument/2006/relationships/image" Target="/ppt/media/image18.png" Id="Re4d2da62f52943fd" /><Relationship Type="http://schemas.openxmlformats.org/officeDocument/2006/relationships/notesSlide" Target="/ppt/notesSlides/notesSlide18.xml" Id="Rd379b726cceb4416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739aff8b04e5e" /><Relationship Type="http://schemas.openxmlformats.org/officeDocument/2006/relationships/image" Target="/ppt/media/image19.png" Id="R570e27107ad34ff7" /><Relationship Type="http://schemas.openxmlformats.org/officeDocument/2006/relationships/notesSlide" Target="/ppt/notesSlides/notesSlide19.xml" Id="R4a8ecff1858d42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2213e48024fbe" /><Relationship Type="http://schemas.openxmlformats.org/officeDocument/2006/relationships/image" Target="/ppt/media/image2.png" Id="R9faf50ceb00e42d5" /><Relationship Type="http://schemas.openxmlformats.org/officeDocument/2006/relationships/notesSlide" Target="/ppt/notesSlides/notesSlide2.xml" Id="R93af803946b6421c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035106d744378" /><Relationship Type="http://schemas.openxmlformats.org/officeDocument/2006/relationships/image" Target="/ppt/media/image20.png" Id="R96fa49ea198d4640" /><Relationship Type="http://schemas.openxmlformats.org/officeDocument/2006/relationships/notesSlide" Target="/ppt/notesSlides/notesSlide20.xml" Id="R8226c096ed4c46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6eee65fa14cd8" /><Relationship Type="http://schemas.openxmlformats.org/officeDocument/2006/relationships/image" Target="/ppt/media/image3.png" Id="R4f6b26c840a8489b" /><Relationship Type="http://schemas.openxmlformats.org/officeDocument/2006/relationships/notesSlide" Target="/ppt/notesSlides/notesSlide3.xml" Id="R6ac0df8f28864a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2058ae1274bdf" /><Relationship Type="http://schemas.openxmlformats.org/officeDocument/2006/relationships/image" Target="/ppt/media/image4.png" Id="R773f498160bd455a" /><Relationship Type="http://schemas.openxmlformats.org/officeDocument/2006/relationships/notesSlide" Target="/ppt/notesSlides/notesSlide4.xml" Id="R929a580d59c14f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4954f55b24069" /><Relationship Type="http://schemas.openxmlformats.org/officeDocument/2006/relationships/image" Target="/ppt/media/image5.png" Id="Rc693729bce51477f" /><Relationship Type="http://schemas.openxmlformats.org/officeDocument/2006/relationships/notesSlide" Target="/ppt/notesSlides/notesSlide5.xml" Id="R103c8459bc2f45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fc8ce77b9458e" /><Relationship Type="http://schemas.openxmlformats.org/officeDocument/2006/relationships/image" Target="/ppt/media/image6.png" Id="R3f879f0e61a24603" /><Relationship Type="http://schemas.openxmlformats.org/officeDocument/2006/relationships/notesSlide" Target="/ppt/notesSlides/notesSlide6.xml" Id="R7044b37f24ba4c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11e29f7984b76" /><Relationship Type="http://schemas.openxmlformats.org/officeDocument/2006/relationships/image" Target="/ppt/media/image7.png" Id="R4a1e6b8ae0e14548" /><Relationship Type="http://schemas.openxmlformats.org/officeDocument/2006/relationships/notesSlide" Target="/ppt/notesSlides/notesSlide7.xml" Id="R4f0dc368d0044dc8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4c6571aa24bcf" /><Relationship Type="http://schemas.openxmlformats.org/officeDocument/2006/relationships/image" Target="/ppt/media/image8.png" Id="R63ea66481ea24c35" /><Relationship Type="http://schemas.openxmlformats.org/officeDocument/2006/relationships/notesSlide" Target="/ppt/notesSlides/notesSlide8.xml" Id="R72a0f403ce3440ce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5d7d9fe414ad4" /><Relationship Type="http://schemas.openxmlformats.org/officeDocument/2006/relationships/image" Target="/ppt/media/image9.png" Id="Re6b7937d4de5401b" /><Relationship Type="http://schemas.openxmlformats.org/officeDocument/2006/relationships/notesSlide" Target="/ppt/notesSlides/notesSlide9.xml" Id="R0651f85642634a60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97E7FACD-7FA8-40CC-88A0-84954EE21E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77022B0-BD1B-473A-B6F9-5968A3E1E2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6D70A11-E4AF-4E77-8512-DB18C5DCD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B054483-1E2A-4CDF-9043-7923F36D8F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505e2cbdc34459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21282B2-AFF6-4211-8213-C81C2D20BC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Residuos orgánicos: compostaje, digestión anaerobia y biogás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E79D852D-4B6D-432B-96F3-580107855F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balance C/N, humedad, aireación, temperatura, biodegradación, producción de biogás y calidad de producto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6C3CC157-6773-4EFE-AF30-53CEA83C56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2017345E-DAE3-402B-96A1-EBE4D7D36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RECEPCIÓN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EDE17413-0946-4387-B314-2DB74018D4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F954BF49-98D4-4E48-B5DF-5731724E1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37CB61F0-BD74-412B-9CA6-A25AA1D3F9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PRETRATAMIENTO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8F0D5567-BE83-4AD6-9DCD-068965E60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74F0E64C-2F71-46EE-BF37-A9ADEFC2C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1F4AF6D7-813D-49CE-A096-BB33DBEDC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COMPOSTAJE/DIGESTIÓN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0EF63F5D-6DF9-438B-A1AA-9B31364230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89FE48F9-8877-44FA-9D95-953BC9318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CB7497ED-CCDD-448B-A3EF-16D1D4212B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MADURACIÓN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D094EAB5-D713-4FB2-91C2-B5BDAB353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1F174AB4-6C1A-482B-82BF-933A3240E2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92787BAF-B1C0-4367-868F-5CAE4377B4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PRODUCTO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8E0F9F4D-45A8-4FEB-ACCD-8A1454D238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EF56C3E6-2396-43BB-AC5E-48BF4C11FF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B061097C-060D-48AA-A2D4-6315605336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226946922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E95B97AF-73BC-4169-B696-C239BD14F2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134C641-DB9B-4773-9DEB-6D931367E8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7E62BB7-4DD0-457F-9DD5-29BE6A64F1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D9EED73-9266-4785-AE0C-4DB93A483D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12292523e914be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0693519-907E-4AB5-B474-273133B574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operador y el destino requieren debida diligencia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13662D7-6E75-439B-BF7C-B4566A836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Autorización y alcance compatibles.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Contrato, manifiesto, certificado y pesaje trazables.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Auditar el destino, no solo el retiro.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3A501E51-AC24-4A6D-901C-460A16CEC4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AEFC58E3-6536-40D3-B3E7-00F4FB8BA6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RECEPCIÓN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0E0D0F54-FDB0-4BF3-927E-294D3B3861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169358A3-D7F9-4CB9-BD4B-D47CAF7A4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1705A8FE-D286-4AB0-B02E-576360161F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PRETRATAMIENTO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8B59C583-9660-4A33-A4FC-007DDA230D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F169D85F-E13C-4619-8B47-63B6E9509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BFC05CAB-A82D-45EF-B415-E9BFF5814B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COMPOSTAJE/DIGESTIÓN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0AF37FFD-53F2-4A16-BF3A-A8F58BC935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334B4115-56B5-4B23-8830-852C141E8D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2F67F7DB-4BCC-469F-98ED-424665C49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MADURACIÓN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CCE25AFB-EEF6-415E-9E38-4EA8B036F5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78F4CB36-6804-4D06-AE7C-91214F6030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CDEA53EB-533C-4F42-9EDE-3FF02E9488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PRODUCTO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8424A2C8-C418-4C05-AE77-0B355F6F8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F1A77829-9D3F-4A38-89AF-02EEA3338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69F33252-35E7-4A83-BBEE-0A8554E252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939003496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100D9DE2-E572-4387-B871-312EAA0B35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056B047-86EF-4566-8982-9269864BC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9DC0D30-6B92-4AA7-A41C-586AA3A10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427638A-6E9F-412C-99B8-9B676479FF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9bfa76ac1a547b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43D334E-6ABD-4293-8B43-D39EF9DAD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controles ambientales necesitan medición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AD6B179-2635-476E-88E9-BB7D5F538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C/N y humedad.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carga orgánica.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temperatura/oxígeno.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rendimiento y calidad.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Responsable, frecuencia, umbral y acción.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1C5AC2AB-0BFA-497E-B7F4-0CC5784C48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C/N Y HUMEDAD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9C021E26-7FE4-4DDC-A7C8-DC74EB3A8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4C551692-18D0-4328-AEB7-979FB26D06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DA8DF2AC-8D97-4F24-B7EC-3BC425AF51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CARGA ORGÁNICA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4B5CD567-232A-49E4-86A6-950FF81341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50A99B03-8AFB-463D-9F6D-14D077C636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7FDBB7F4-A889-417A-88CC-CBB1ACD619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TEMPERATURA/OXÍGENO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AB6941CE-1C55-4A6E-8389-DF7DDCFF52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6DF6B630-1FD3-4DCE-AFF6-1CE8C32C81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D95F2E72-6652-4FDA-9BF9-167F453BC8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RENDIMIENTO Y CALIDAD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D7D82AE1-723D-4225-8DA4-5BCDC08C4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0679C165-C180-4F8B-A793-F1CB3BDC15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DB80040A-591D-4FF0-8679-288E60894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E0B960B4-6222-431C-B05F-26B3A8BB10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973058807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082D1D0E-58D6-4FC9-A59F-38436C0ADF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501679C-122F-4DCD-A0D2-309D64B100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F0B293F-6C69-41AE-A4F8-498B746D49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918695D-3AE6-43A0-B899-AFD2679DC8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b6a90a3107942b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EE3255F-FB47-499E-82FF-B969FD4D71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emergencia se controla antes de que ocurra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5CEE61C-6958-4662-AEBF-63167BD5AF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Escenario, contención y comunicación.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Equipos, entrenamiento y simulacro.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Investigación y reposición posterior.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5968A845-35B6-46AE-ADA6-997621981B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B132AE68-50D3-4DBD-9EF6-6A1A0E864F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846479FB-BC9A-412D-BA4C-93F8B0AA3B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D5D7134F-0FA6-4656-ACBF-FE6B860976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0CB36D96-7011-4D81-B40A-FAC72F054C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13E5254E-535B-45A3-A685-AA509D44E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16C87606-C12D-4A44-BA3D-0897AC570D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6201393B-A880-4BF6-93D2-2E4292A39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0C589AF-AA7A-4C46-91EB-8185CBD117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20D602C8-610A-4EF4-A9AE-64B466CEB3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1089526173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EA98EC39-83AD-4627-B6C6-C498F6193D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1ACA28E-9DCD-4A3E-9204-E7340C2F2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95BEE39-FB2F-4306-8491-C6428D8F3A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81BFB52-A10B-4736-A57C-15EE155B2C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b1e425c226d4a9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A95A3B3-AC9D-43A4-A10D-8C9716FC17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siga el residuo hasta su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28B869F-BA0E-4344-8602-96F96B8AE9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generación, segregación y valorización.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rechazo, capacidad, costo y riesgo.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Valide con datos reales antes de contratar o construir.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906D6994-D4BD-4CF9-8E2C-BEFAA2BAB8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55AE267D-191F-4FB3-81B9-0E405074E7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DCCF389E-EEFD-4D27-84DF-E8D75CBEF6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3627E27F-53F0-4F8E-BA67-0B8273535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A80A933F-41B3-45F5-86DE-F044B7E314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73ED254C-F3EE-4FF8-9CC6-C538A92C72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ED118DFB-4FF5-4799-92C7-D8AE95D0B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30AE6CDF-7DE2-4EF7-A065-0920EEC25E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F7D96A80-1E9F-4107-9806-BFB1B05CE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410057922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BED22C3A-B080-47FA-B71F-4CA08DF1B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1F6AACE-CB9A-4D60-8F29-280F50D2E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BEF30DD-C542-48A6-A5B4-309B5AC51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F951DB1-FE04-45D7-B969-CB07BEA276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b548806e4dd472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1F95799-39C0-4671-812A-E8EB0472FB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convertir hallazgos en decisiones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90240D8-A4B4-45BF-B72C-6FB54DF8CB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Mercado mayorista con 45 t/d de orgánicos variables y limitación de espacio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escenario actual, cumplimiento mínimo y mejora.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Priorizar por riesgo, impacto y costo total.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E1835673-130B-4753-802F-BA6ED3FE7E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23F32B64-652A-45BF-957A-A3E28E7597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4133E7A9-28AC-4479-BDC8-E70F31D435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BFB7EF05-9DC2-4D9A-A44A-5C45509EC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E8A30E24-07FB-4C97-83BC-4A8D6E58FE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CEBC18B8-A4FC-42EC-A52D-DE5180F742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7F5A02F3-ADD4-426F-92D3-0937EF062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66DEDD74-C3ED-46DF-AC70-551BE88EC6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FDDFE75-5288-4440-BF21-E484C70CD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B894923-D237-48E8-9B14-698066FDE8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554842610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25EDFB2E-8C25-48E8-B784-E6B0E43F42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4F4325F-BE57-4F42-9C02-B158B33CC2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A659567-2060-45FF-BCEA-0DC3DC883A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1D32621-D0F1-4D81-BF98-96282FDDAC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a98fe7511204a9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6BD3C1B-54A2-427B-A5C8-99BFFAFC62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infraestructura se opera con límites claros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92FC2E8-239D-4656-A028-0248A9965D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Capacidad, zonas, accesos y señalización.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Lixiviados, emisiones, vectores y limpieza.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Inspecciones y mantenimiento documentados.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0120105C-D6E7-43F4-9E55-C08FF11FD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A8F4BBF5-E494-4DFD-BDB2-974EC11A35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RECEPCIÓN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B55602C2-94C1-49CB-82B1-2658B6A01C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1CDE60B0-3E57-439F-B661-D9D4ACA93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CF83B967-4C28-44BB-8FDF-A6D41298E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PRETRATAMIENTO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AD042DD6-E1E6-4EFD-9752-16357027A9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7FF52939-F4E7-4F90-9D70-7BBDC814D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564089A8-F229-42DF-AE59-A7BEB07371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COMPOSTAJE/DIGESTIÓN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88D8D720-A50F-446B-B010-305838A68C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5E8EB04C-60F8-4321-AB1D-0A29E1E71D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4583E554-6224-4D9A-A26F-0B948F33C6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MADURACIÓN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9DE22E54-EF2C-4B98-8174-D9CF2D126D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D02C5BE5-BBAD-43A0-86A0-D3754F13B1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CA160741-9352-4473-B597-0D877FAC00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PRODUCTO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2E0DB05C-4768-47F6-BAD4-206B68ABC1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A1CBECF4-C29B-4110-87A9-7206AE9D6F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297E80CE-42A2-49BB-8645-A99865F17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288974672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32EDCC53-461E-4C68-A78D-436B90D984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9532820-ECA2-4FD3-B350-82CEB7AE48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BF24631-4BB9-4A73-83C8-6C41D22CBE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8512D57-4288-4EF9-BFE5-66F73F69DE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de3944d10ba46e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10DACA7-35CF-4616-A63A-EF9B6A1FDE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trazabilidad debe resistir una fiscalización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AD82FCF-19A2-40FF-864A-BE82E53D51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Fecha, peso, clasificación, origen y responsable.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Transportista, vehículo, destino y recepción.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Documento auténtico, legible y reconciliado.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1F4546D8-D778-478C-B76C-ACB2B847B2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C/N Y HUMEDAD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8B6EFB71-E0A8-4649-ABAE-1E894BA18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D4A4A28E-51FA-4479-9DA1-DBF9BB95B0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1357C42A-BCF4-4C48-BD2F-474B9B7CC1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CARGA ORGÁNICA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25E960A3-9C96-482C-8BA6-3EB6DF06CA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4C9AB88B-9364-4F02-BC15-0428DD0F90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5FCFAD53-1822-4B77-9A62-972A18F11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TEMPERATURA/OXÍGENO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B799827E-9646-4A04-A603-BE6990156B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DB921C32-0E83-4329-8D36-4CC5C4BDE5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E41D2935-DBE1-4B26-9D20-CC5EF3AFD0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RENDIMIENTO Y CALIDAD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13206C14-7E8B-4CBB-A371-C13D10DB8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3F4248AA-9A34-4530-839C-CCF3AACBE9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C7F33FEE-511D-47C4-B858-A9F6E8A3D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6139A313-E1EC-4540-8D24-120E2A1805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1256720628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FAA276B1-FEF2-4AB8-8DE3-F8CA447C1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4947A90-9AF4-4A2C-A5AB-3372037AD0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AB8DF9A-AB17-480D-8381-3C225BE79A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A7963E4-9932-4CB6-BDDA-16A27D0D8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fb94a610b1443c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77F25A2-0AA6-421C-B472-FB78FA04E6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OEFA y las EFA fiscalizan según competencia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7A29EF4-A8AF-4C1D-923A-1C4A00D9A6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Identificar autoridad y obligación concreta.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Preparar evidencia antes de la visita.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causa raíz, no solo el síntoma.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0B44B8C6-CCAB-4CDA-AF85-D3282E0CD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91EDA709-C87F-46F9-9682-25965AC03A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2D765864-71C7-4AF2-A71F-F6268F65EC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CD5117F0-2D6C-4EE9-9B37-9B5C65EEC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179526BC-7D09-41C6-871A-0435B41D17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DF920249-4291-4987-B8DF-F26C77BC8D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FFA2B8C3-7508-407D-B6B0-3052A2C04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36733C9F-DF69-4D92-A046-70698A479C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7D0790B7-4FAC-4FAE-B979-9A9A464CC4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754530F9-9833-4BB9-B755-5B65DEEC14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1369146387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0CEB12DB-5BC7-4E41-9C21-EEC1082DE8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FE188CE-11C8-4C15-ABF4-C19A38DD6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E634C27-4920-4B7F-83FF-157CB0F8A6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4A37255-DE6A-49FD-95F1-DB94B80D0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4d2da62f52943f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6C810BA-8462-4C92-B9AB-291CC68047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tablero convierte datos en evidencia reproducible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282FF90-541A-4A90-BA21-0B94A03BDD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Prediseño de planta de valorización orgánica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fórmula, resultado y fuente.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separados del caso de referencia.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D27191B4-1708-42FF-8F0D-A8EF7C407C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B5554CB5-B3AC-452C-AAE6-08EAD4F24A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7BC3F60F-99AA-41FC-943D-7BD92DC3B1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E79F4AE8-7375-42B8-B286-0E0B093258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0857AA33-541C-4E6A-89AD-3A13EA69E8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3686B98-3C06-4904-9508-001AD20E8A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3C588647-5BCD-4E6C-9DC2-15D4051558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E388BE0B-1F26-4B52-818D-C18F27BE82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4E089578-A69F-4490-B833-43E94880D5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1827236590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5DC41C1-355D-4E90-867F-859FB4DCD4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85157BC-4E00-45E7-AC86-545313A9A8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C641026-E68C-48DD-A992-B50E8C6AD3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E7B53D8-382F-4596-8FE4-56B35EC96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70e27107ad34ff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F2B7BD6-5DB3-4519-A1D6-90A22210F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útil exige datos gobernados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8DF12E5-E1A9-45DD-B10F-60D78D0B06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Clasificar y detectar anomalías con revisión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Proteger datos, versiones y cadena de evidencia.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pesos, peligrosidad, destinos, normas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B68C7A9A-39C9-4416-ADF6-9488B67271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A7FD6F2C-A4E9-4240-92F6-69C586EEA9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AE1DE710-63BC-499F-8C05-82521C38F4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891D0AF9-8C08-431C-BA70-99BE792CB5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46449F55-BB46-44EF-8869-20B3B03C92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902E6DFE-3EA2-491B-BAB0-B47B7FE99E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00E1C9BA-5CCE-45D0-ADED-58A9A531CB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9DA9BB22-7A28-4C82-ACC4-4E40ABA74F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80B4F0E9-9D21-42C5-9C30-02AA6B9A2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D04047BA-BA69-408C-A343-DA904AD83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1999300243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89C2F4CF-26E5-46BD-A7CC-6A63F54B0C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9BB3B75-FF88-4879-BAF8-17A970ED3B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D96DAE7-9A0D-466C-AB0C-1FD131250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CFB245C-4E06-4AA9-B549-E3BF4C211A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faf50ceb00e42d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FCB2E1D-3F3B-471F-863B-3DC19E28FE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normativa define quién debe hacer qué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022E191-FF3D-4D25-A2A3-FDFBFDD673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 Leg. N.° 1278 — Ley de Gestión Integral de Residuos Sólidos y modificatorias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014-2017-MINAM y D.S. N.° 001-2022-MINAM — Reglamento y modificatoria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sector, competencia, IGA, licencia y autorización aplicable.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33D84874-CAE9-49AA-8EAD-79C104A2F3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D34E2EB0-B9D2-4A61-924C-3156B8F7C5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9A113C0E-DC16-4F83-85B3-CF40E073D3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485F3C63-3B67-45F1-A05D-A0FE31D70C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D19C998A-655C-4F12-98BC-07DA38C6E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E8CCAA48-FFF2-48F2-BCB8-0651B0164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1B4D9961-BB4C-49C6-912C-A107EB819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A880DEE3-5DE8-401C-9A15-B53FF1F70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5757495-34D4-4EAA-8F62-6893B488A4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DBFA4FF7-8340-495F-AA08-0790F57B7C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880421640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502CD8D7-D8A4-4838-8B4D-D6CA813A2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C300ADD-E4AE-4393-8F4E-DE45CBF4A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3CACD6B-4456-4428-A271-75A3630A05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513663A-F40A-49D5-91FF-11C160B32E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6fa49ea198d464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A1ED63A-F845-4715-811A-F9554312E8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Cierre profesional: cumplimiento, circularidad y control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180212B-6FB6-44AC-B9A0-BF9877C302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Prediseño de planta de valorización orgánica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Plan, responsables, recursos, plazos y verificación.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Limitaciones y siguiente nivel de ingeniería.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10B5D20D-8E57-4B75-AD71-B307CB561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5FAE466C-46AF-4FCF-8D86-B189315B2C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RECEPCIÓN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742189F7-4ECB-4C46-9223-3F437843D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BE745500-7E46-4E6D-9C21-D2DCC2FD9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974F18E0-7582-4DA2-9313-906C5499CB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PRETRATAMIENTO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F0C63E44-36F2-46A9-95D6-A812227FF6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46FB9A37-7324-4B98-B5CC-BE5D322E4C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9C0B8C6D-6827-42DB-8D24-41FAC663E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COMPOSTAJE/DIGESTIÓN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021D6560-8EA1-40E8-BF2D-22733728D8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CB9D6CBB-8018-4AC3-9A05-ABE071A99F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C3B6E5A5-32D5-4E48-9618-9DFD674E9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MADURACIÓN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56893ABA-1F3A-4B8B-838C-5EEB7D48C7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B7D8CFD4-5ED8-4CDA-A3AD-DC6990022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00996076-ED5D-4819-9550-15AF4B992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PRODUCTO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9BF01CF5-B7F6-405C-8451-7A7D496C80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358C9323-7FFC-4A0E-B069-453DAE6D1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70B766F1-2D4B-4794-9D47-C543F865D5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2010513879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D02ADBBE-0436-4F71-A231-A61378DC2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121F7DE-A7A8-4A60-AE56-15907F8F0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771A980-0756-4175-934C-6B5713D41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C7984FF-50A6-44E4-87A4-94860E6CCC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f6b26c840a8489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5D22F3E-C2F0-4D83-B720-0445A7460F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evita decisiones basadas solo en volumen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8568220-538A-40A4-9FD8-D6AA53AF19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balance C/N, humedad, aireación, temperatura, biodegradación, producción de biogás y calidad de producto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método, muestra, incertidumbre y limitación.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convertir estimaciones en datos medidos.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4DB5B9E4-794E-4CA7-82B5-70C7EB0B38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49394445-7257-496F-8CF8-3FB0C5DE5F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84253937-9982-4EEA-8994-A53A9103B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A6A27E03-C65B-4FD6-8987-019D4521F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0E30421E-66C7-4AFF-8FDD-B86559D7AD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804F8516-AAA7-419E-8B6C-9546067A8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1EB49733-B973-4783-8E96-09E5BB963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DF4EBDE9-0F1B-4F9B-8C53-F972257236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62B87506-F5AB-4ADF-BB3A-44F9CCCA20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386697309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C7E8808C-F393-4C61-A8CA-55AF28630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AE2C35F-4A08-4B5A-9705-E209A0566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4EE2A50-6A29-4769-9170-82921C464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957100C-C30F-4C57-91AA-415A4506F8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73f498160bd455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87125B9-CA67-4B18-8731-9AB44E0B3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Una línea base confiable separa hechos de supuestos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905E15E-C1A4-46D8-A33F-412BDE1D5A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C/N y humedad.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carga orgánica.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temperatura/oxígeno.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rendimiento y calidad.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FB2B3471-6D9F-4077-99EB-99BB79B82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8212699F-00E4-4783-A95C-C6A67B0AD3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C3B8AF70-7909-4076-A981-ACA175E39C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C7831064-B84C-45CC-82B4-B1772E747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A5B71882-DF8A-4967-A82E-07C41A4CFB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6CD2E965-8D96-41E2-B029-3B2AD47A81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0D82FBA5-FE8B-4659-8903-397944A1AD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2AAEFC32-17CF-470A-9AF9-A06B9C0CB7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DA92AC34-EFFC-42DE-8B1C-9C89DB467E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5113169-E535-465F-9E32-6F8F7E393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893864747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D5700E12-9158-4329-AB87-C757523C3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4B13009-457C-4DEB-A7C3-E780A15634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671391F-835E-4512-BC81-286737CD41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1BFA4B6-E39A-41C2-9989-F461035577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693729bce51477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D91D486-F60E-43A3-85D9-31A097404F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sistema debe cerrar la cadena de custodia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1FFBFE9-6230-4166-B085-A9DDBAA125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Recepción: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Pretratamiento: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Compostaje/digestión: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Maduración: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Producto: función, responsable, control y registro.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032F476E-1D22-4FF9-B60D-8B562356A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FC38E019-680A-4CE8-BB66-5AD1F233A5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RECEPCIÓN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2717CCDF-D9A4-4E88-9A12-0749023A35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B7A19190-837F-4F0D-8624-802D449EB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5CDE1739-D0E6-401E-91E0-FC542892E7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PRETRATAMIENTO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2746516E-E7F2-44A7-8B24-EA309C6BD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CA8D1B0D-CFB6-4B52-9696-A60F5B445F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01C44FC4-8089-4F02-9DF8-5BBD435426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COMPOSTAJE/DIGESTIÓN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61CB5A8A-B0B0-44C7-A1AD-04001F6520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3119B6E6-E13E-48A8-989E-0A0693038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CC013308-2DF5-4DBC-BD78-2022FE2819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MADURACIÓN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974F1011-A0FB-4E52-B5ED-A24832BDA2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E23F345B-D353-4452-BC2B-BC507F14C4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A2E96528-C9E3-40F0-A264-56710DDEA5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PRODUCTO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9F98B387-78B0-4571-8014-041E52C96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1737D378-F956-45A9-813B-422906A71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F6C8710B-7F13-46DF-A2C1-E66B46C6E9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518095993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55EED964-B47D-4306-9D29-E9C9C4B24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C116AAF-4CD9-4AAB-A0E9-9F0A7182AC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8EA4A3A-03AD-44EC-9E0C-700FC19796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CC14F2E-E301-45ED-A6E7-DB600B04F9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f879f0e61a2460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B5E64DC-C34B-4F08-BB57-D9E206CEFC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prioriza prevención y valorización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EBE1525-4B9F-4DAC-9C1F-3BA7FB6B64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Prevenir antes de generar.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Reutilizar y valorizar con calidad y mercado.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Disponer únicamente el rechazo no aprovechable.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D9667583-58B3-44E0-8E75-70EA18221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C/N Y HUMEDAD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B26645E8-F552-4A99-9399-6F4B3C9AA9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A4C06406-CAF7-4750-9E9D-E61A599E7F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6565FB3F-1431-419D-8F4E-836AB5AE62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CARGA ORGÁNICA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9D75F0A0-8CF3-4B5F-807A-8349D1273F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BCA6983C-D394-499F-9091-1DFA557A86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136F73A7-AFF3-4BF7-83FE-04EA51800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TEMPERATURA/OXÍGENO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BC55E790-EDAA-4615-BE1E-ABAF29ED7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A71DE01B-508F-4658-803A-A5E2645C08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0CDBA2F7-99CF-4E85-A251-CD601976D9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RENDIMIENTO Y CALIDAD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222B85FF-EE0D-4EC1-9A9D-1CA86EFD6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7183CAE1-1901-4585-89C5-9C2AFB9C2C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E472A991-D549-4AA6-9041-1BC87DBB1F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D8FE9D00-B0C9-4855-9829-3E6847400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1665410448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3C4B7402-075E-421B-9DAE-F617A1519B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3B517AA-82CD-41BB-AA59-112764D90F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F18FC42-C02D-4728-92BC-92EC7B3508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3C64310-EB06-41CE-8081-F76274F05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a1e6b8ae0e1454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F7187D8-3080-48DF-AC50-B84E782793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Clasificar bien cambia el riesgo y el costo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C1A3667-C98A-4E07-A4A4-A9152E9F2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C/N y humedad: criterio sustentado.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carga orgánica: segregación compatible.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temperatura/oxígeno: control operacional.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B1792B87-A397-4FA7-8B67-A3A7F4A442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57D43D63-EB4F-4015-8369-8083CE1B8B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A061F8E3-0C6F-4D0D-819D-2A3258E61F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A19C2B2B-E66C-45AC-BD81-9A92AA0EE9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B84A6DA9-191B-4076-AC39-58DACBBAC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7D0A439A-E5FB-41E5-A2CB-F4CDA3D375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11A68C3B-B596-48E2-9B1A-721FDF9E3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A1DA02C9-97C9-4E72-9460-32351F77D1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CFDAEBF5-7E2C-4C19-BA37-44F5E9602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8D8C184F-5EE1-4A89-B07B-B8D439A029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2082683394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E522AD10-1418-42F0-BD0A-43345563C3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2AFF1D6-D2F0-476A-A296-58FA709131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24B3FC3-8F0A-476B-A248-B28E20F9FF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A69E7A4-6AC3-42C5-8476-CA4B52426B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3ea66481ea24c3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F7D8663-1B25-4E27-ACC9-9CF80D5F3A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balance de materiales descubre pérdidas ocultas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F4EF0C3-927C-49D1-BCB7-699E6126BD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 de materiales = producto + subproducto + residuo + diferencia.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masa por proceso y periodo.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Investigar diferencias significativas.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6A1146C5-4BFB-486E-A839-8D48F26F01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CDD14B5B-CB61-409E-B95B-267523669F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0ECF7587-C003-4C10-BFE6-93A84FEE5A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5924DFAA-872B-49F1-AB1A-977843F1F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149BA13E-8059-4555-B557-603B42441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92F65786-D3B9-4B42-87A2-A179B2D746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888BFF2C-E815-483F-9416-C6C590B56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F6B5BD87-67AE-46E4-B027-051B83A00F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0FEFD73B-B28A-45C6-8EB8-D5D9AE1D41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1907213020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FC861905-5983-4C7C-8872-83E0813D51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644F47E-6244-4755-98BC-DC9F0D4171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06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9A7396D-9CDC-40D3-A84B-93584F843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FF29772-E6C9-4A92-AD13-8695FA93CF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Valorización orgánica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6b7937d4de5401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4CAAD89-6A23-4E9E-94CC-6627D15F24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capacidad se diseña para picos y contingencias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A866FF3-4954-4759-8E1B-249059FE3B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balance C/N, humedad, aireación, temperatura, biodegradación, producción de biogás y calidad de producto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Demanda media, máxima y emergencia.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limpieza y mantenibilidad.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29321870-D80E-4AF6-A0E8-C47ECABCA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61455121-43E2-40BB-AC7D-F4D186A88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770FC8C9-B755-4725-93C0-33C5B01BC0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07C9704A-FFE4-4630-9331-2FC5044132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5D3A2743-4B04-4220-85D0-A4E164D699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1F8EEA44-DC68-43E5-89C2-0E7A79C0E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64D693B1-B695-4C26-ACF2-D08C74B11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4700217A-88C3-4F6D-8AD6-08882BC87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2CC1DA38-6AFF-416A-BB52-569F6E261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7A8E92E9-1804-4D6D-B798-9EE79BEFBF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Prediseño de planta de valorización orgánica</a:t>
            </a:r>
          </a:p>
        </p:txBody>
      </p:sp>
    </p:spTree>
    <p:extLst>
      <p:ext uri="{BB962C8B-B14F-4D97-AF65-F5344CB8AC3E}">
        <p14:creationId xmlns:p14="http://schemas.microsoft.com/office/powerpoint/2010/main" val="191561343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2026-07-24T14:01:22.2350000Z</dcterms:created>
  <dcterms:modified xsi:type="dcterms:W3CDTF">2026-07-24T14:01:22.2350000Z</dcterms:modified>
</coreProperties>
</file>