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c6fd75034d54a80" /><Relationship Type="http://schemas.openxmlformats.org/officeDocument/2006/relationships/extended-properties" Target="/docProps/app.xml" Id="Rf5c56dd93c0740b9" /><Relationship Type="http://schemas.openxmlformats.org/officeDocument/2006/relationships/officeDocument" Target="/ppt/presentation.xml" Id="Rf960da71f185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6cc4d5782b49d4"/>
  </p:sldMasterIdLst>
  <p:notesMasterIdLst>
    <p:notesMasterId xmlns:r="http://schemas.openxmlformats.org/officeDocument/2006/relationships" r:id="R68fd3bf18a1145c6"/>
  </p:notesMasterIdLst>
  <p:sldIdLst>
    <p:sldId xmlns:r="http://schemas.openxmlformats.org/officeDocument/2006/relationships" id="256" r:id="R7bdf1ad10e8f4475"/>
    <p:sldId xmlns:r="http://schemas.openxmlformats.org/officeDocument/2006/relationships" id="257" r:id="R80e1ba7b94e34e29"/>
    <p:sldId xmlns:r="http://schemas.openxmlformats.org/officeDocument/2006/relationships" id="258" r:id="R372524e6be4c44da"/>
    <p:sldId xmlns:r="http://schemas.openxmlformats.org/officeDocument/2006/relationships" id="259" r:id="Rf2bc7a72875643ca"/>
    <p:sldId xmlns:r="http://schemas.openxmlformats.org/officeDocument/2006/relationships" id="260" r:id="Ra151357782a240a7"/>
    <p:sldId xmlns:r="http://schemas.openxmlformats.org/officeDocument/2006/relationships" id="261" r:id="R3a610a700df54ccf"/>
    <p:sldId xmlns:r="http://schemas.openxmlformats.org/officeDocument/2006/relationships" id="262" r:id="Rf4cbbcbf43434e35"/>
    <p:sldId xmlns:r="http://schemas.openxmlformats.org/officeDocument/2006/relationships" id="263" r:id="R0aecf0ac453a4024"/>
    <p:sldId xmlns:r="http://schemas.openxmlformats.org/officeDocument/2006/relationships" id="264" r:id="R929ff74852b241d4"/>
    <p:sldId xmlns:r="http://schemas.openxmlformats.org/officeDocument/2006/relationships" id="265" r:id="R4457bb8c81ce4ab6"/>
    <p:sldId xmlns:r="http://schemas.openxmlformats.org/officeDocument/2006/relationships" id="266" r:id="Rad09286241d44a58"/>
    <p:sldId xmlns:r="http://schemas.openxmlformats.org/officeDocument/2006/relationships" id="267" r:id="R3f5c2f98c0c54968"/>
    <p:sldId xmlns:r="http://schemas.openxmlformats.org/officeDocument/2006/relationships" id="268" r:id="R3a65557e042e4f28"/>
    <p:sldId xmlns:r="http://schemas.openxmlformats.org/officeDocument/2006/relationships" id="269" r:id="R573d4daa74624dfe"/>
    <p:sldId xmlns:r="http://schemas.openxmlformats.org/officeDocument/2006/relationships" id="270" r:id="R8862514a9bb344c8"/>
    <p:sldId xmlns:r="http://schemas.openxmlformats.org/officeDocument/2006/relationships" id="271" r:id="R0a206d42411149a1"/>
    <p:sldId xmlns:r="http://schemas.openxmlformats.org/officeDocument/2006/relationships" id="272" r:id="Rf7f9b0a7ea0f46b7"/>
    <p:sldId xmlns:r="http://schemas.openxmlformats.org/officeDocument/2006/relationships" id="273" r:id="Rf0b771a90e174834"/>
    <p:sldId xmlns:r="http://schemas.openxmlformats.org/officeDocument/2006/relationships" id="274" r:id="Rd13ddcb678504c88"/>
    <p:sldId xmlns:r="http://schemas.openxmlformats.org/officeDocument/2006/relationships" id="275" r:id="R2a32c8f3fa5945f8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3fe5bdb0458449e7" /><Relationship Type="http://schemas.openxmlformats.org/officeDocument/2006/relationships/slideMaster" Target="/ppt/slideMasters/slideMaster1.xml" Id="R926cc4d5782b49d4" /><Relationship Type="http://schemas.openxmlformats.org/officeDocument/2006/relationships/notesMaster" Target="/ppt/notesMasters/notesMaster1.xml" Id="R68fd3bf18a1145c6" /><Relationship Type="http://schemas.openxmlformats.org/officeDocument/2006/relationships/presProps" Target="/ppt/presProps.xml" Id="R2411a57f319447a6" /><Relationship Type="http://schemas.openxmlformats.org/officeDocument/2006/relationships/tableStyles" Target="/ppt/tableStyles.xml" Id="R9ce8daa9bb794cb2" /><Relationship Type="http://schemas.openxmlformats.org/officeDocument/2006/relationships/slide" Target="/ppt/slides/slide1.xml" Id="R7bdf1ad10e8f4475" /><Relationship Type="http://schemas.openxmlformats.org/officeDocument/2006/relationships/slide" Target="/ppt/slides/slide2.xml" Id="R80e1ba7b94e34e29" /><Relationship Type="http://schemas.openxmlformats.org/officeDocument/2006/relationships/slide" Target="/ppt/slides/slide3.xml" Id="R372524e6be4c44da" /><Relationship Type="http://schemas.openxmlformats.org/officeDocument/2006/relationships/slide" Target="/ppt/slides/slide4.xml" Id="Rf2bc7a72875643ca" /><Relationship Type="http://schemas.openxmlformats.org/officeDocument/2006/relationships/slide" Target="/ppt/slides/slide5.xml" Id="Ra151357782a240a7" /><Relationship Type="http://schemas.openxmlformats.org/officeDocument/2006/relationships/slide" Target="/ppt/slides/slide6.xml" Id="R3a610a700df54ccf" /><Relationship Type="http://schemas.openxmlformats.org/officeDocument/2006/relationships/slide" Target="/ppt/slides/slide7.xml" Id="Rf4cbbcbf43434e35" /><Relationship Type="http://schemas.openxmlformats.org/officeDocument/2006/relationships/slide" Target="/ppt/slides/slide8.xml" Id="R0aecf0ac453a4024" /><Relationship Type="http://schemas.openxmlformats.org/officeDocument/2006/relationships/slide" Target="/ppt/slides/slide9.xml" Id="R929ff74852b241d4" /><Relationship Type="http://schemas.openxmlformats.org/officeDocument/2006/relationships/slide" Target="/ppt/slides/slide10.xml" Id="R4457bb8c81ce4ab6" /><Relationship Type="http://schemas.openxmlformats.org/officeDocument/2006/relationships/slide" Target="/ppt/slides/slide11.xml" Id="Rad09286241d44a58" /><Relationship Type="http://schemas.openxmlformats.org/officeDocument/2006/relationships/slide" Target="/ppt/slides/slide12.xml" Id="R3f5c2f98c0c54968" /><Relationship Type="http://schemas.openxmlformats.org/officeDocument/2006/relationships/slide" Target="/ppt/slides/slide13.xml" Id="R3a65557e042e4f28" /><Relationship Type="http://schemas.openxmlformats.org/officeDocument/2006/relationships/slide" Target="/ppt/slides/slide14.xml" Id="R573d4daa74624dfe" /><Relationship Type="http://schemas.openxmlformats.org/officeDocument/2006/relationships/slide" Target="/ppt/slides/slide15.xml" Id="R8862514a9bb344c8" /><Relationship Type="http://schemas.openxmlformats.org/officeDocument/2006/relationships/slide" Target="/ppt/slides/slide16.xml" Id="R0a206d42411149a1" /><Relationship Type="http://schemas.openxmlformats.org/officeDocument/2006/relationships/slide" Target="/ppt/slides/slide17.xml" Id="Rf7f9b0a7ea0f46b7" /><Relationship Type="http://schemas.openxmlformats.org/officeDocument/2006/relationships/slide" Target="/ppt/slides/slide18.xml" Id="Rf0b771a90e174834" /><Relationship Type="http://schemas.openxmlformats.org/officeDocument/2006/relationships/slide" Target="/ppt/slides/slide19.xml" Id="Rd13ddcb678504c88" /><Relationship Type="http://schemas.openxmlformats.org/officeDocument/2006/relationships/slide" Target="/ppt/slides/slide20.xml" Id="R2a32c8f3fa5945f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787f4d4e12d42b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1625d6c8e6c4ead" /><Relationship Type="http://schemas.openxmlformats.org/officeDocument/2006/relationships/notesMaster" Target="/ppt/notesMasters/notesMaster1.xml" Id="Rb431858916fe45a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d81b4f7ba22e4a5d" /><Relationship Type="http://schemas.openxmlformats.org/officeDocument/2006/relationships/notesMaster" Target="/ppt/notesMasters/notesMaster1.xml" Id="R163976d8c3d1495f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85b822ee914a43a4" /><Relationship Type="http://schemas.openxmlformats.org/officeDocument/2006/relationships/notesMaster" Target="/ppt/notesMasters/notesMaster1.xml" Id="R852b5624b6894b1f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cca53446d8bc4a90" /><Relationship Type="http://schemas.openxmlformats.org/officeDocument/2006/relationships/notesMaster" Target="/ppt/notesMasters/notesMaster1.xml" Id="R61a7270146d74ad4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efec73ac4c95435f" /><Relationship Type="http://schemas.openxmlformats.org/officeDocument/2006/relationships/notesMaster" Target="/ppt/notesMasters/notesMaster1.xml" Id="R263113c28e534942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58fe0cceb9c9499d" /><Relationship Type="http://schemas.openxmlformats.org/officeDocument/2006/relationships/notesMaster" Target="/ppt/notesMasters/notesMaster1.xml" Id="R3996bcb7c4294b26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43671c893e6541de" /><Relationship Type="http://schemas.openxmlformats.org/officeDocument/2006/relationships/notesMaster" Target="/ppt/notesMasters/notesMaster1.xml" Id="R5f562338b05e473e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a9371a0a72aa4641" /><Relationship Type="http://schemas.openxmlformats.org/officeDocument/2006/relationships/notesMaster" Target="/ppt/notesMasters/notesMaster1.xml" Id="R6224bf5793774776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159ae6a8a73e4765" /><Relationship Type="http://schemas.openxmlformats.org/officeDocument/2006/relationships/notesMaster" Target="/ppt/notesMasters/notesMaster1.xml" Id="Rf4ed2e02ca364fb6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a8cbd3da32704c8e" /><Relationship Type="http://schemas.openxmlformats.org/officeDocument/2006/relationships/notesMaster" Target="/ppt/notesMasters/notesMaster1.xml" Id="Rd49d734395a6494a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a84b7077946d42c0" /><Relationship Type="http://schemas.openxmlformats.org/officeDocument/2006/relationships/notesMaster" Target="/ppt/notesMasters/notesMaster1.xml" Id="Ra5bdc4bf39c64fa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8feac5b98e5042cb" /><Relationship Type="http://schemas.openxmlformats.org/officeDocument/2006/relationships/notesMaster" Target="/ppt/notesMasters/notesMaster1.xml" Id="Rc0324aaee76d4e49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d2dcbd7b2784bb5" /><Relationship Type="http://schemas.openxmlformats.org/officeDocument/2006/relationships/notesMaster" Target="/ppt/notesMasters/notesMaster1.xml" Id="Rd1b9620710874d5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ee19aa0dcbe4e55" /><Relationship Type="http://schemas.openxmlformats.org/officeDocument/2006/relationships/notesMaster" Target="/ppt/notesMasters/notesMaster1.xml" Id="Rdd0cc2cba3d542f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46d3d1599b514be7" /><Relationship Type="http://schemas.openxmlformats.org/officeDocument/2006/relationships/notesMaster" Target="/ppt/notesMasters/notesMaster1.xml" Id="R2fe4e84006b641d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0b6a0bda0354025" /><Relationship Type="http://schemas.openxmlformats.org/officeDocument/2006/relationships/notesMaster" Target="/ppt/notesMasters/notesMaster1.xml" Id="R9ad3e75677504d49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65e2d054e6b49f8" /><Relationship Type="http://schemas.openxmlformats.org/officeDocument/2006/relationships/notesMaster" Target="/ppt/notesMasters/notesMaster1.xml" Id="Rf710df9fd05445f4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48e4898cbff4182" /><Relationship Type="http://schemas.openxmlformats.org/officeDocument/2006/relationships/notesMaster" Target="/ppt/notesMasters/notesMaster1.xml" Id="Rcedd019101954550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3cf9598f7034393" /><Relationship Type="http://schemas.openxmlformats.org/officeDocument/2006/relationships/notesMaster" Target="/ppt/notesMasters/notesMaster1.xml" Id="Ra4a691d708ae4607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5841c81ecdd94a69" /><Relationship Type="http://schemas.openxmlformats.org/officeDocument/2006/relationships/notesMaster" Target="/ppt/notesMasters/notesMaster1.xml" Id="R9e2d0f92b584421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9957f41e847bd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0182e9217fdb489d" /><Relationship Type="http://schemas.openxmlformats.org/officeDocument/2006/relationships/slideLayout" Target="/ppt/slideLayouts/slideLayout1.xml" Id="R54ce8e85201a435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e8e85201a435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b2852a2cd464e" /><Relationship Type="http://schemas.openxmlformats.org/officeDocument/2006/relationships/image" Target="/ppt/media/image.png" Id="Ra8363c4115c74367" /><Relationship Type="http://schemas.openxmlformats.org/officeDocument/2006/relationships/notesSlide" Target="/ppt/notesSlides/notesSlide1.xml" Id="R65ff003c52d340f9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cb8f442c54efc" /><Relationship Type="http://schemas.openxmlformats.org/officeDocument/2006/relationships/image" Target="/ppt/media/image10.png" Id="R1463baf6d15f4b0b" /><Relationship Type="http://schemas.openxmlformats.org/officeDocument/2006/relationships/notesSlide" Target="/ppt/notesSlides/notesSlide10.xml" Id="Rf395d74db764408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51e57dab949da" /><Relationship Type="http://schemas.openxmlformats.org/officeDocument/2006/relationships/image" Target="/ppt/media/image11.png" Id="R3a41449a7df24da8" /><Relationship Type="http://schemas.openxmlformats.org/officeDocument/2006/relationships/notesSlide" Target="/ppt/notesSlides/notesSlide11.xml" Id="R3d53a1c606da41e1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9b6803bd4aec" /><Relationship Type="http://schemas.openxmlformats.org/officeDocument/2006/relationships/image" Target="/ppt/media/image12.png" Id="Ra96c121cd1c34f69" /><Relationship Type="http://schemas.openxmlformats.org/officeDocument/2006/relationships/notesSlide" Target="/ppt/notesSlides/notesSlide12.xml" Id="R8ed7a0285f6c438b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87efffd234dc1" /><Relationship Type="http://schemas.openxmlformats.org/officeDocument/2006/relationships/image" Target="/ppt/media/image13.png" Id="Re6cd39761aa54298" /><Relationship Type="http://schemas.openxmlformats.org/officeDocument/2006/relationships/notesSlide" Target="/ppt/notesSlides/notesSlide13.xml" Id="R4ac93f0242ad4959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258f2e3fd42ec" /><Relationship Type="http://schemas.openxmlformats.org/officeDocument/2006/relationships/image" Target="/ppt/media/image14.png" Id="Re925ec25e89b4a85" /><Relationship Type="http://schemas.openxmlformats.org/officeDocument/2006/relationships/notesSlide" Target="/ppt/notesSlides/notesSlide14.xml" Id="R8d838b113f804ca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06ee2e0d44a9c" /><Relationship Type="http://schemas.openxmlformats.org/officeDocument/2006/relationships/image" Target="/ppt/media/image15.png" Id="Rb18c33ea5ddf42c7" /><Relationship Type="http://schemas.openxmlformats.org/officeDocument/2006/relationships/notesSlide" Target="/ppt/notesSlides/notesSlide15.xml" Id="Rf2dc090ced05435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dcad9893f4ddb" /><Relationship Type="http://schemas.openxmlformats.org/officeDocument/2006/relationships/image" Target="/ppt/media/image16.png" Id="R74311f46bb394f1a" /><Relationship Type="http://schemas.openxmlformats.org/officeDocument/2006/relationships/notesSlide" Target="/ppt/notesSlides/notesSlide16.xml" Id="R8fa068ca63314254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15e8138ef47b5" /><Relationship Type="http://schemas.openxmlformats.org/officeDocument/2006/relationships/image" Target="/ppt/media/image17.png" Id="R4b2a7fda45b14d16" /><Relationship Type="http://schemas.openxmlformats.org/officeDocument/2006/relationships/notesSlide" Target="/ppt/notesSlides/notesSlide17.xml" Id="R76f4024845964c32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c4e693ea44600" /><Relationship Type="http://schemas.openxmlformats.org/officeDocument/2006/relationships/image" Target="/ppt/media/image18.png" Id="R777b7791a4ab47f8" /><Relationship Type="http://schemas.openxmlformats.org/officeDocument/2006/relationships/notesSlide" Target="/ppt/notesSlides/notesSlide18.xml" Id="Rc76ddd54770844b2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ff01397bf4ea2" /><Relationship Type="http://schemas.openxmlformats.org/officeDocument/2006/relationships/image" Target="/ppt/media/image19.png" Id="R7ea7c521d68f4068" /><Relationship Type="http://schemas.openxmlformats.org/officeDocument/2006/relationships/notesSlide" Target="/ppt/notesSlides/notesSlide19.xml" Id="R49f144db238d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82cc02c504151" /><Relationship Type="http://schemas.openxmlformats.org/officeDocument/2006/relationships/image" Target="/ppt/media/image2.png" Id="R068684eeb5494f4b" /><Relationship Type="http://schemas.openxmlformats.org/officeDocument/2006/relationships/notesSlide" Target="/ppt/notesSlides/notesSlide2.xml" Id="Red6047c277304597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d18b31e204a3d" /><Relationship Type="http://schemas.openxmlformats.org/officeDocument/2006/relationships/image" Target="/ppt/media/image20.png" Id="Re334dc2289f645d8" /><Relationship Type="http://schemas.openxmlformats.org/officeDocument/2006/relationships/notesSlide" Target="/ppt/notesSlides/notesSlide20.xml" Id="Rf03efb896bde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11f99da9d41b6" /><Relationship Type="http://schemas.openxmlformats.org/officeDocument/2006/relationships/image" Target="/ppt/media/image3.png" Id="R36f83d36f4134374" /><Relationship Type="http://schemas.openxmlformats.org/officeDocument/2006/relationships/notesSlide" Target="/ppt/notesSlides/notesSlide3.xml" Id="R50f4d7624b77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49df18b2840a4" /><Relationship Type="http://schemas.openxmlformats.org/officeDocument/2006/relationships/image" Target="/ppt/media/image4.png" Id="R6afe88474dab4e24" /><Relationship Type="http://schemas.openxmlformats.org/officeDocument/2006/relationships/notesSlide" Target="/ppt/notesSlides/notesSlide4.xml" Id="Rde3a2a593541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2fb2c78034868" /><Relationship Type="http://schemas.openxmlformats.org/officeDocument/2006/relationships/image" Target="/ppt/media/image5.png" Id="R3b87b4019c984f19" /><Relationship Type="http://schemas.openxmlformats.org/officeDocument/2006/relationships/notesSlide" Target="/ppt/notesSlides/notesSlide5.xml" Id="R426026b8b6a94e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84c9c0023465d" /><Relationship Type="http://schemas.openxmlformats.org/officeDocument/2006/relationships/image" Target="/ppt/media/image6.png" Id="Rc93a0a2f8beb45db" /><Relationship Type="http://schemas.openxmlformats.org/officeDocument/2006/relationships/notesSlide" Target="/ppt/notesSlides/notesSlide6.xml" Id="R4242d91b27e14a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ff3a10abc4f49" /><Relationship Type="http://schemas.openxmlformats.org/officeDocument/2006/relationships/image" Target="/ppt/media/image7.png" Id="R9beed0da2db0483b" /><Relationship Type="http://schemas.openxmlformats.org/officeDocument/2006/relationships/notesSlide" Target="/ppt/notesSlides/notesSlide7.xml" Id="R99b5aa40bdc346d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a748c3a124d2f" /><Relationship Type="http://schemas.openxmlformats.org/officeDocument/2006/relationships/image" Target="/ppt/media/image8.png" Id="R82d64c72debb4fc6" /><Relationship Type="http://schemas.openxmlformats.org/officeDocument/2006/relationships/notesSlide" Target="/ppt/notesSlides/notesSlide8.xml" Id="R6eecadb61366402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42f014db4f1e" /><Relationship Type="http://schemas.openxmlformats.org/officeDocument/2006/relationships/image" Target="/ppt/media/image9.png" Id="Re392708096f64401" /><Relationship Type="http://schemas.openxmlformats.org/officeDocument/2006/relationships/notesSlide" Target="/ppt/notesSlides/notesSlide9.xml" Id="R32bc97e42ca449df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1567B2D9-A236-4CF9-8CF1-39C73C4B3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E5EAA2E-E5B1-4CC7-917D-3D6D25CCA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A184979-632D-4608-9F68-4B3FFC081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5902C38-2A8C-4876-BF1C-174B3FEE0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8363c4115c7436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FA8829A-AB72-4317-9FD1-703ED671A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Valorización de reciclables y economía circular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FE777FB5-BC89-4D9B-AA06-3AAE6A7B1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calidad de material, recuperación, contaminación, rendimiento, mercado, ecodiseño y análisis de ciclo de vida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8E810E2-CBEB-43D8-AD1C-36C8492E6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629621D-BF71-4C9D-A138-B92D803C5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840237A1-7444-4026-9E1B-FB4B47FCE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ED2D70C-C63A-4A31-9BAD-C8731C533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D42EB58-64D5-4CDD-9F32-FD83CC1C1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ACONDICIONAMIENTO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A0DB312-1986-43A5-A61A-4BF3EA0CC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4323962C-694D-4B12-957E-CE7816C8F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4E4B870-A90F-4102-A627-06E739FF4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CONTROL DE CALIDAD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E28AB10-62E1-4432-ADA7-A65F46F91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758BE131-4468-4D55-8C4F-D2FE06D71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5D3E1EF-A6BB-4BE4-B156-7081310D5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COMERCIALIZACIÓN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1A5745A-5645-48AA-8D24-057A91340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ECC217E-2769-4F98-B30F-151179B2A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944A78C9-07FC-478F-8BEB-D8D38E381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CIRCULARIDAD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8F6A601-5542-4CF0-9EF7-4BA86FE8D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A1033808-1E0B-4F6B-B9B4-19AD9427B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6CF6ED76-1864-4330-89CC-C7CDD83AE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2034365365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AC40AFE8-D9F4-4478-898D-4E786A740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D5F836F-3A02-4110-AD7F-6CDA2303E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FC64A78-5EAF-478E-B342-AAD038641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95990DC-6882-4FCF-BEE1-5F59030D4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463baf6d15f4b0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25A6250-E89D-45B4-B194-546FDF201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3F23475-62B2-4236-AEA8-8676B91C0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D8FC332A-931F-4428-8CB5-0A9F554A0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0D0044F9-0A6E-4A3F-A10C-9307CCF19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ED5C33E-1CA5-4802-B664-6B7F86416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31D449F-F8D0-4EE3-B501-DD92EE67B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E49B6199-FBA5-41BC-9744-9E62879C8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ACONDICIONAMIENTO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1A2560B5-C76A-4ED4-A22B-A81A0A2DE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37FD3D2-2BD1-4483-9761-F7B39E01E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2B88996-E1D1-41EB-AD4A-A1D00DF58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CONTROL DE CALIDAD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33090090-FAEB-48BB-A9F9-D36A7A910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9372EEE5-39D7-4142-9AD1-82FDB1CEB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30ECCA68-AD95-464C-B5CC-FFC635298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COMERCIALIZACIÓN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B6ACE8E-804D-4378-9ADC-CFF14C67E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1B8EAC8-2936-4FC7-8657-D742C15462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852DEFAA-A8D1-4044-985D-522A6D86A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CIRCULARIDAD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B0B3C107-E6CF-4732-87EB-0AFDA5CDD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28D62BD8-85B6-4D34-9420-565AC66D7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E5F74303-8FE9-42F4-A8D5-F2CADDAE6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2063524020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EA45A11A-EDC9-4852-B74A-0B12C0BD8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876E50E-90D7-42CC-9FAB-C55AE0DEB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93BD7E7-B77F-426C-9C57-E3AD26A643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59191DE-C4A4-429E-BF2E-668D4C21A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a41449a7df24da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0F1372E-BD07-4944-A948-B4E5B4236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194C3F8-7E0C-4553-93AB-BEE014C93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tasa de captura.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contaminación.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rendimiento.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valor y trazabilidad.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B20C5939-31F7-4719-A5FA-6DD41E61F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TASA DE CAPTURA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9F05E644-2EC2-4DEA-B5B9-227065AE8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3E83205F-2067-4814-9458-1181A60AB7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2D1EA41C-B82C-40E2-B45F-4CCD67176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CONTAMINACIÓN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16D93422-DBBE-4A65-95FE-C2996EA15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49DF242A-CAAF-41E0-96A7-36A3BB31A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BDE64687-D621-4074-A64A-9C79C9B460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RENDIMIENTO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ECD1CF2B-66BA-4CAB-95E3-181A92A17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9BD4ABDD-0C93-4837-9D99-A0C8A10DA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C1D77F3D-679B-4B0C-B59F-609C0B3279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VALOR Y TRAZABILIDAD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5B4B0297-00F3-4F0C-9417-A846DD837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05A60AC6-63F0-4CB5-86B4-C85C4DD41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1F91C87D-3EED-46F9-9D21-BD5BC7D83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1D76C904-2688-4598-BC41-BDD4A4512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935965871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5564108-3A3D-4E87-B704-07F3D2B249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C2AE4FE-88CF-4314-BD84-435DE4DF6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F6A6013-B789-41C7-9D5C-CDD81934C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95B0A83-37B2-4FCC-B065-30FFBD1DF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96c121cd1c34f6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3875E10-6CDA-4B91-B4D5-253047CB1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049260F-08E5-4F69-BF39-0F8BDEB5E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0E4170B5-FFAA-4207-AC27-F60FD9D35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FA535C7-8BA0-4F73-982D-C211FB13E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A40D49D0-1D79-4E83-B5A9-C79CCAE70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10189A38-E81D-4D88-A2C0-C21FD16C0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874AF66D-A356-435A-A0CD-F0AECACE5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7198528-1CCB-448B-8DC6-ED724909A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9872CC0-A2E9-4AB7-A4D0-D307395BE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DAB4414-7CBB-4557-B93D-179A022AB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B52263D-EBB8-4237-AF54-47FBE8541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882C498-D3CA-4E5A-BCDD-8FF7719D9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88449797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145D5266-C57B-4C66-B83E-5C146AE46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0D79D40-588A-47E6-9EEF-0515C503A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E1CD2A5-FFB7-4E57-8BC4-E92F59FF7A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96644BC-D788-45FD-BB73-365B0B622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6cd39761aa5429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28CF7A0-F9E0-4A6A-B78D-CCAE6ED58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16DBAC6-2838-4153-9161-39A2AED4B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85C2C64-563E-40FE-9F29-64A42137B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99CE9416-A1B6-419A-85D6-341D9E10B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294BD69C-4A57-4411-AF42-41EC9D6B5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484F4B0-4F99-4DE4-9FFC-BAA568BC7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5B841689-52A4-4D31-BCB7-403EF1098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793A871D-3D28-4355-9CB3-E9F17BC0E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A77CFD1-CB08-472D-8DB6-9C2C467B39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80576324-9B9A-46E0-A4F5-7167BC75AB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2F8E2A44-92A1-46F5-98CA-ECBC73171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349986008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569578F-824C-460E-A0B5-79C761CD8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A417AD7-36C8-49AF-9A6C-65864226F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E2169EB-4C25-4211-BC82-7EEA9FF65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15CDA58-3FB7-4E81-B1CF-BFF3B1FF5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925ec25e89b4a8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1866306-409E-4627-933D-4FB661732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872781A-F623-4E32-9216-2AE97222C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Municipalidad que busca formalizar reciclaje y elevar recuperación sin degradar la calidad del material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9D7023B9-E50E-4D00-BADF-501CED1EFB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88F7F85-8582-44C7-B7D5-9920BDFEE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4234A0A9-5F90-4DE8-9E7F-66BFF567C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33EBA67D-F6B8-4E9C-A199-6F0DE1BFB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78B08696-2B88-4260-9FE4-D021CC9A0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FE5E590F-A49A-45B4-A895-7766B10C6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B9AA89B2-0E98-442C-B997-942B70329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AB11D61F-E736-40FC-AA32-985C3D85C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A728490-A57B-4247-810B-A7E62356D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1056CAC-7904-4E07-9E54-FA0C6CE27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551716998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0942EE8-153A-4849-A45C-D6759CC20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1D997E4-2FB1-486D-8DBC-05645F75E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1C224FF-F266-4ED8-A9CA-65A2FF997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E018BCE-195C-48A4-A5EA-24E176EC8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18c33ea5ddf42c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016D09D-3F3F-4E28-9E1E-1DD305B9C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41EC317-8166-4C83-861A-F1DA2F953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B0012F9-7292-47D0-BEA5-933F5953D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76A2E5F7-2243-4FC2-88A6-53E9664D8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197852D-9448-4E1A-A121-2A2813DB5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F75118E-BD7D-4228-BC15-893973781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0059BA8A-B9B7-4F7A-8958-23EFA4055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ACONDICIONAMIENTO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7CF50E7-9645-43F1-94F0-84DEEBCF43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5EAE876B-CA32-4B59-B7BE-D76F0E510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A601269-E69A-44A6-9BB4-05D150565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CONTROL DE CALIDAD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FB808AA1-D299-4C9C-BE78-21160D459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CB954BF-D0A4-4045-8AAF-FDF940891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AE15F5D-E79C-4487-AB28-EFFC2A1E8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COMERCIALIZACIÓN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D8729DD-C0F2-4A10-BFFA-AB59E3A99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F9E46F7-1DFA-4A37-8775-3E130CC4C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8639DC24-5A6D-47D8-A5A1-D2884FAEB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CIRCULARIDAD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DF1CF601-70E4-459C-903E-0BCDAC1E3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57114F0E-EC52-4BD2-8B63-0D9AFAF5B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EA28EB6C-ED46-42AE-9218-1D3BD9E2E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754981322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0699FEEC-E8EF-4442-B73D-55BC29E00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BBE17E1-38C7-4333-AE0E-F7EF8932E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B83EC01-B95B-47AB-A4D8-A54F7BD4B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A6DCF27-B781-4526-99F8-270D61D0C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4311f46bb394f1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FF4A5D3-1CC8-4B3F-8320-982CB067C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F10399B-7BB6-46F6-AA3B-80C626DC0A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8A219A86-8A80-4DAA-9E87-149F51928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TASA DE CAPTURA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5CDEAC1E-1FAE-4DC1-B744-07F2325BA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CA739B7B-EC19-4F95-85E7-6D002DE30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1F8E8B51-B483-40A7-99DF-FE36AF392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CONTAMINACIÓN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0BD73F0-9ED3-43C2-B1D1-73E0539D1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939A496E-2208-45FB-98C3-F93A110505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4C53F5BB-81A2-4B0E-ADDB-F9DA29E00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RENDIMIENTO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090DE924-70C6-41BF-9D30-3C8015BAF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E68A6424-D7E8-471B-897C-D29FD3CA7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2585799B-6C06-4B4E-B7E0-B1BADAFB0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VALOR Y TRAZABILIDAD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52E77458-F57B-4305-B424-EC3FCC09E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F87924B8-88D6-4C90-A235-2705830EDA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0B1361EA-26C7-47D8-ABDD-747127021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7749D585-ABE6-49AD-AB76-501F46771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527931611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A183347-311B-45CD-8A2E-1132984E0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EB5DC8E-BCE9-4250-B6D8-AE77E7D20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4337916-4DFF-4609-BF86-09FD201CA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1885EDB-C8F5-40E6-BAA6-05B90A15D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b2a7fda45b14d1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9D600F2-AEE2-4EE5-86BC-E818A6423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665C6D9-36DC-4DB4-9819-D04D186F69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92C5F9E7-F285-44BB-8A03-FCC515447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3DB30A75-C15A-44FB-A857-2F43503CB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FAC6303-D6C6-4505-94C2-16757D568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AE998547-7BE5-4E7D-8042-DAC23378A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A4E7AF2-4760-4D64-B142-CEF349A8D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86670AE4-809D-4756-89D9-C93DD1B29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05B3C3D9-DECC-4D63-A5FC-2150E6891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077EDED-2563-4438-89B8-6E0C161167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5EBB627-97F5-4D38-90EE-7E989D2A0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FBA3D5B-0D98-44B1-8AC9-BB12ACE85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96345115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7834AA59-2BBF-4AE9-AE68-7B5968ECA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D4A9EE7-5994-4163-A8F3-2FD143EDE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041ED2F-7CC8-4933-8785-86C4C8966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838768B-D8FE-4292-A5D5-C682BCDB3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77b7791a4ab47f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7C616B0-D7F1-4364-A8E3-DE96ADCB6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13B563E-9E02-4362-8A84-049F5CBCB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Modelo técnico-económico de valorización material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D0F8D99B-FE00-47B9-A5D7-B77CA776E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E2A5EFF-6B35-4C2C-84DE-29B11BF5B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25AAA2E9-EA03-42CC-8CCA-A6764C665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F8B200C-685F-43B8-A302-0EFB9DED5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6F52E766-F976-421C-A82D-452E4AA52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30575CED-1BCD-46E3-8F35-B27F99C6D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E8813DF-8C53-41C9-92E8-DF34E749E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5DD08F0D-8033-4B0B-B50E-ABA7B0860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5E32215-23AD-4430-BDBC-C83914E08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2043308478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23C30386-52ED-46C2-8989-F59F570E2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DDF30D2-1BFD-4C26-B862-AF7B3E851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9649894-E1F5-40FD-AAD1-F19E94E7C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FB37FB7-8CB9-497F-A204-B1FF4D4A7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ea7c521d68f406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4366D29-6353-4205-9630-D838F12CD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CE3AB1B-D32E-46E7-AB59-EAAF86CD5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F5A3DAC-954B-4E21-9413-278C52AE2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07ACCFF-17A6-499B-9341-D4EC18945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FFA58B1-BBE8-45B8-B741-B4FF6A9C2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5DB4968-279F-4E09-A6AE-6FE3DA39C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D721207A-DA5D-4C04-BDD3-8341647F6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7CD71CD1-7FF5-4711-B9E9-8E1A58170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B3363B1-7EE6-4046-AD71-A2AB95A8D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940D90E-262C-4A85-8E3D-7CCF7760B3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3D85C19-ECB7-493E-A999-650C51FC8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DA0CC38-A24A-4A99-AAF8-51A658589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8873537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5B02495-3CC6-4AAA-829C-FD0B3E607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C51AC8A-15DC-4D5F-819F-A679C7DD2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DFE66E5-999C-4F70-8B87-C7A28493C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F3CB611-CF4C-453D-963F-B8EF21A81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68684eeb5494f4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326F204-FF0B-4383-B65C-757DBF9B9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B190CB7-75BC-48FF-8035-600450FDB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991480AC-279E-4783-9FDE-95C776EF3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87FC55AA-2A60-4100-88DF-5813EF322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8ECF41FA-6681-43CD-BE89-2014414F2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6E1ABA1-582D-4F55-9CF0-2503DA4D6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D98A6F76-C675-4BCD-BFE6-299E86695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CB9BD380-C80C-4035-8C37-F61489915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2CB3E36A-583D-4413-AF55-B931252908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BD61F9BC-8984-4B8A-9487-1F6CA3BF7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B46243E-95DD-4092-831D-7188A61FD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6E9117B-7751-4687-8091-6F64961AC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674083745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84AFCCFC-CFA9-44DA-87C0-4F26B23CE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9A8AD97-8EA2-4611-9709-B7C89BB5C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40D1A84-81BB-4A78-A5CB-402EAB992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8FDACCA-921E-4EF0-B52D-8AB14082F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334dc2289f645d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4ADE6BA-68F4-49CD-9FCB-D52787EB0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E3CF037-5B27-4E48-B1C3-16A625C36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Modelo técnico-económico de valorización material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BBC0B00F-66FA-4505-84DB-505CECD4F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0F2AB59E-F581-47F6-B5E9-F571D1165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52A29823-72C1-484E-9B73-9CAF12B65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D241EDB-DF5D-4904-8CF3-2A1B01990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F08B2AA-5E38-4C47-BC5B-F6B52EB08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ACONDICIONAMIENTO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531D111B-1595-42B6-8C7D-44AFFC967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E8574DC-81FC-4461-AA9B-A450D793B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B818C8F-57BE-4B3D-AC70-F35296497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CONTROL DE CALIDAD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5731399-567C-48C3-B838-82DE750D7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163E738-886C-4871-8A14-510F0155B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BADFFE93-936C-4412-B4E6-84BE0F2BB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COMERCIALIZACIÓN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84440C3-C8D6-45E1-BAD9-0FD9C3886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0505A0A8-8A46-4D53-9B2D-405894F4C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88126EE-C762-4C84-B428-AAABD1FD1B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CIRCULARIDAD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42B7E8E2-0C82-4C41-8FEF-B5B9FB799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F2F29D40-AD45-4572-A42D-829D0EE07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BC2F416-5ED5-44B0-A799-9546B2CBC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03275686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511E53C-720C-4D2A-9D6E-1AA35CC78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852853E-7D55-47EA-BE7E-AD45E7EA9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28732AA-F207-4BC1-A79B-A1B08FF33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33471A4-8024-49DD-B89D-6B55D9011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6f83d36f413437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3F27BF1-CB0F-44C9-9922-0124FA800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851C184-8BAD-4042-9B1A-3FA31D905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calidad de material, recuperación, contaminación, rendimiento, mercado, ecodiseño y análisis de ciclo de vida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3CF679EC-190F-4475-A9D3-C50A6F954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44E147F-96BF-4AD6-B59C-BBA77EA43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3B510F31-5E9E-4B78-80D1-A5417ED4C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362835A-FC7D-470B-B2A7-21B29A593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E7459CB-619C-47F6-8945-51EE1C279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1A070BB4-484B-4630-AC81-A5F180952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0DA460DA-5E5A-4216-A5DD-766F8B2E7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7A0B3E4-F8B6-4B1D-964D-02A21CE7D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831069D-F1C0-4434-AECD-E800DFFB6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75055589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7851461-34F0-476D-96C9-C7F021CED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D8A67D7-1CEF-45A3-859D-83CCF20EE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14C132A-E7D0-4FCC-953C-20DA0578A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6EF6A07-91AE-45C6-B075-C47CBDCBE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afe88474dab4e2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3CFE762-C6B1-4DED-808B-9636CB967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246DD5F-512D-4534-A0B0-A540963C6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tasa de captura.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contaminación.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rendimiento.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valor y trazabilidad.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40B7D0EF-24D0-44DE-9A96-1F4446CBC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18C14DD-0282-4B2A-8BE3-35C56B3A07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75021488-C92A-4C8B-BEC7-3488009D4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BF00B69B-3AB2-4A34-8796-170A65C47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EBDA5859-5044-41D4-942F-EC213FAF7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F232642E-8EB6-4094-B03F-E2614C7B7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CF14336-577C-436E-80D6-2393A63F48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238FEA3-CB56-4F08-8BD0-4947BB193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F49A73E-1A66-4813-9AA2-3C798C605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12EFA8B-9E66-437D-AC94-0EE5B36A5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100956041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8A983BA0-3411-4F99-821B-F45CC7915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4BAEFDB-8240-4AB8-BE9A-BA789B6F9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E55B96C-58A0-42F3-9EE3-5202F3D60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3C9E615-3B1A-435A-B88C-8C24957C9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b87b4019c984f1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00F59C5-E662-4401-914B-F4256EAAA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3840F4E-51F2-4819-BEDC-C403028A8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Acondicionamiento: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Control de calidad: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Comercialización: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Circularidad: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59177FE-833E-49FB-9455-99017283D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EEA22CA-09EE-44C8-AD01-2EDE5A760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SEPARACIÓN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A5E17923-7119-4DB0-B5B9-97D515679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3B1079B-404F-4907-881A-5A26BB236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A7F34EC-AD92-4CB8-A9D1-A729CC2C3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ACONDICIONAMIENTO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41E26E6-19AF-4D31-B56D-908F6D74D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183AA53-082D-43DD-86EC-B6F1DC623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DCBF9A9-7BC1-448E-925D-A529CA59A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CONTROL DE CALIDAD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50AC4F6-D154-47AB-8D6B-B4F35D871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45CEAB4-C484-423A-A488-13DE69D55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957CE9A5-0596-4CD6-85C1-A3E84D919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COMERCIALIZACIÓN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DA4CCB9-0256-4F9E-ACC2-E0C2ECF747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AB22F06-F3C9-4895-9D5D-229210CC9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90364FD-06F2-42D7-AC48-138C78B80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CIRCULARIDAD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F4BB4516-FF74-4A25-B64B-E5606C5A6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4D1472D-006D-403C-ABA1-682BF7D6A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B26BEAE-3F07-40BD-BD38-757838680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76433792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4D4B7346-887F-4D2E-9D72-8A78A23A4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28D5537-34E6-4592-8829-0F695AE2A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17E253A-3342-4400-A9B1-CE16B1450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6A02A5F-E79D-41E5-BCEC-3106DED27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93a0a2f8beb45d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439C3F0-9930-4C5A-AE3B-6EF68E322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1B56A1F-475A-45E2-BD11-8C904B0E3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2ACB345F-EC57-49A8-AFB0-1A3A16E1D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TASA DE CAPTURA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82183B3E-D481-4A1B-ABE9-EE4C567CD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7F6FCFA0-53C3-415E-B0E4-8C69B1CF38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D7EF24E4-D22A-4069-9FD1-06D1FC023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CONTAMINACIÓN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38CBEF08-6E5E-407D-80AE-425616094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2097649-2328-4B3B-BD33-AA91A724F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6B6DA645-16D6-4C94-B050-EF64AF814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RENDIMIENTO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004ED4AE-769F-425A-8A98-9506DFC31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407B2414-9C97-484A-8612-F4D37007A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06194244-BFD1-4946-B790-D97E01313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VALOR Y TRAZABILIDAD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CACFAF5-AAB3-4A9A-9B13-CBB1B35B8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667A3502-647D-43E9-A379-BBA01658A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F29FD067-3BCA-43C1-B7C4-1D0495678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7BBC8C4F-2E96-465E-A5CE-89CDDA34C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7021114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425B0E9-856E-4073-973F-3DBFE41D6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711BA26-EB38-4F31-81B9-CDB711714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CCCCE00-913D-4433-BC8E-5D0CC20FE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C3EA10E-5BB2-4D28-AFAE-5F8ECF972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beed0da2db0483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2E9ECE7-63F0-44BF-A839-12A7FD86D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EFBEE30-B48F-4F4C-8E8C-683A8D97F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tasa de captura: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contaminación: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rendimiento: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72AE1FC1-B72E-446C-AA25-7DB63A328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84BEABBA-D1E6-4D98-84BF-05EE9161A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5235463A-DFB3-4750-81E3-47B4A130E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460E4BF3-BC7C-4F0B-B407-08068B13B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A5730402-1DC9-4264-8A10-650184A8A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82196068-C842-4871-8371-91911D298C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FD78B71D-076B-4A23-B3B0-FA4A2BB9D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6582E304-79CE-4BFC-88D0-359E7DFDA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D11F69D-B6F3-41E9-8730-42BD5C57C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E84EC4B-57EC-4BDC-BC71-0CCBA612F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896832035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E8D82BF1-84F5-4977-BB9D-807FFDEB4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7A95106-E5E9-4F50-9D1B-33C283D68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D42DAC5-8FC3-4757-B0BD-861B2F1EE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A145840-C881-43AA-AECF-1472EB3F2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2d64c72debb4fc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92E2458-4C71-4819-B687-D869170C7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3538491-1D9C-4442-B49F-DE51DEC14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E24F74B-2301-4D46-B00C-D052E9051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DEDCA00-A54B-49CB-A095-79188661E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BE74FB7C-2216-4C1B-A864-8440FD601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DA88C239-6CF3-4F6B-921F-192575751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407FF05F-230A-4CB5-AF4A-40794CC95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81C4441-04AB-405C-90FA-1A3226D7B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347CE7A6-A351-4E94-9E21-FF59F61F2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FD38ACD-1C7B-4D71-AD91-618742EBC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D0AE2B1-37BF-4675-B73C-851C86217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90716290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AE2782C-0B03-4ECD-8CE4-86E692CC57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9C92F81-B51A-485D-8D5B-4F48BD41E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401A278-1175-4979-985D-16905625B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5E48123-DEBF-4D48-A253-CEA9C5542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material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392708096f6440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426BAE7-4426-4260-89A4-37C803A51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879115A-3935-47AB-8066-9B8301A8B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calidad de material, recuperación, contaminación, rendimiento, mercado, ecodiseño y análisis de ciclo de vida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9C5197BD-AB10-43A4-9833-C96731BF7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E9341E72-2960-4F80-A883-D23279130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4FFEEBBB-6DC6-48D0-B4A1-996A7D6D9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71314D43-78EE-48B0-A6E6-157FFD1DC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EAA714A0-9A33-477F-93DD-36B84E606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7FA6B1E-EDDA-4DF5-A789-913C7DF08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F8EF80D-4CB5-4E58-8378-AC20C31699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BB97EAC-C73D-4FA3-A60C-CA2CD0C45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EAA7784-F7B4-4B73-B7AA-D5EED8F39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93C2DCF-348B-4CD6-8060-0F1792F00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Modelo técnico-económico de valorización material</a:t>
            </a:r>
          </a:p>
        </p:txBody>
      </p:sp>
    </p:spTree>
    <p:extLst>
      <p:ext uri="{BB962C8B-B14F-4D97-AF65-F5344CB8AC3E}">
        <p14:creationId xmlns:p14="http://schemas.microsoft.com/office/powerpoint/2010/main" val="137535325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2026-07-24T14:01:21.2690000Z</dcterms:created>
  <dcterms:modified xsi:type="dcterms:W3CDTF">2026-07-24T14:01:21.2690000Z</dcterms:modified>
</coreProperties>
</file>