
<file path=[Content_Types].xml><?xml version="1.0" encoding="utf-8"?>
<Types xmlns="http://schemas.openxmlformats.org/package/2006/content-types">
  <Default Extension="xml" ContentType="application/vnd.openxmlformats-package.core-properties+xml"/>
  <Default Extension="png" ContentType="image/pn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ccb11362dd2b4570" /><Relationship Type="http://schemas.openxmlformats.org/officeDocument/2006/relationships/extended-properties" Target="/docProps/app.xml" Id="Rc04fc11475c04167" /><Relationship Type="http://schemas.openxmlformats.org/officeDocument/2006/relationships/officeDocument" Target="/ppt/presentation.xml" Id="R87f691b235c544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6fc741acdd4e03"/>
  </p:sldMasterIdLst>
  <p:notesMasterIdLst>
    <p:notesMasterId xmlns:r="http://schemas.openxmlformats.org/officeDocument/2006/relationships" r:id="R4409f0e5e3234edc"/>
  </p:notesMasterIdLst>
  <p:sldIdLst>
    <p:sldId xmlns:r="http://schemas.openxmlformats.org/officeDocument/2006/relationships" id="256" r:id="Raca38fce41c7465a"/>
    <p:sldId xmlns:r="http://schemas.openxmlformats.org/officeDocument/2006/relationships" id="257" r:id="R4965bb3787744f9d"/>
    <p:sldId xmlns:r="http://schemas.openxmlformats.org/officeDocument/2006/relationships" id="258" r:id="Rd515d567855e4aca"/>
    <p:sldId xmlns:r="http://schemas.openxmlformats.org/officeDocument/2006/relationships" id="259" r:id="Rd3a1f61ef63a4387"/>
    <p:sldId xmlns:r="http://schemas.openxmlformats.org/officeDocument/2006/relationships" id="260" r:id="R035b74b510e54b3f"/>
    <p:sldId xmlns:r="http://schemas.openxmlformats.org/officeDocument/2006/relationships" id="261" r:id="Ra6e1835ecb1f4b76"/>
    <p:sldId xmlns:r="http://schemas.openxmlformats.org/officeDocument/2006/relationships" id="262" r:id="R1ec565fbb33a485f"/>
    <p:sldId xmlns:r="http://schemas.openxmlformats.org/officeDocument/2006/relationships" id="263" r:id="R3a37862c01ab41fb"/>
    <p:sldId xmlns:r="http://schemas.openxmlformats.org/officeDocument/2006/relationships" id="264" r:id="Ra9ee7f66a69a43c6"/>
    <p:sldId xmlns:r="http://schemas.openxmlformats.org/officeDocument/2006/relationships" id="265" r:id="R594c9797c030471a"/>
    <p:sldId xmlns:r="http://schemas.openxmlformats.org/officeDocument/2006/relationships" id="266" r:id="R592099f5c2044c0a"/>
    <p:sldId xmlns:r="http://schemas.openxmlformats.org/officeDocument/2006/relationships" id="267" r:id="R140657d572784fb3"/>
    <p:sldId xmlns:r="http://schemas.openxmlformats.org/officeDocument/2006/relationships" id="268" r:id="R603fe90257944c1f"/>
    <p:sldId xmlns:r="http://schemas.openxmlformats.org/officeDocument/2006/relationships" id="269" r:id="R164d2e30ee0747fe"/>
    <p:sldId xmlns:r="http://schemas.openxmlformats.org/officeDocument/2006/relationships" id="270" r:id="R7b93ffdd5e4c4098"/>
    <p:sldId xmlns:r="http://schemas.openxmlformats.org/officeDocument/2006/relationships" id="271" r:id="R9b0d7c845bfa4cbe"/>
    <p:sldId xmlns:r="http://schemas.openxmlformats.org/officeDocument/2006/relationships" id="272" r:id="R43ebc57df8c14565"/>
    <p:sldId xmlns:r="http://schemas.openxmlformats.org/officeDocument/2006/relationships" id="273" r:id="Rd53e611bb5c14dff"/>
    <p:sldId xmlns:r="http://schemas.openxmlformats.org/officeDocument/2006/relationships" id="274" r:id="R65651bc5ef7f49c8"/>
    <p:sldId xmlns:r="http://schemas.openxmlformats.org/officeDocument/2006/relationships" id="275" r:id="Rc90ecc03dc154fe9"/>
  </p:sldIdLst>
  <p:sldSz cx="12192000" cy="6858000"/>
  <p:notesSz cx="6858000" cy="9144000"/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62eafa3d2f454358" /><Relationship Type="http://schemas.openxmlformats.org/officeDocument/2006/relationships/slideMaster" Target="/ppt/slideMasters/slideMaster1.xml" Id="R116fc741acdd4e03" /><Relationship Type="http://schemas.openxmlformats.org/officeDocument/2006/relationships/notesMaster" Target="/ppt/notesMasters/notesMaster1.xml" Id="R4409f0e5e3234edc" /><Relationship Type="http://schemas.openxmlformats.org/officeDocument/2006/relationships/presProps" Target="/ppt/presProps.xml" Id="R66e117e6430c4c50" /><Relationship Type="http://schemas.openxmlformats.org/officeDocument/2006/relationships/tableStyles" Target="/ppt/tableStyles.xml" Id="Rcbf8086b519e4e97" /><Relationship Type="http://schemas.openxmlformats.org/officeDocument/2006/relationships/slide" Target="/ppt/slides/slide1.xml" Id="Raca38fce41c7465a" /><Relationship Type="http://schemas.openxmlformats.org/officeDocument/2006/relationships/slide" Target="/ppt/slides/slide2.xml" Id="R4965bb3787744f9d" /><Relationship Type="http://schemas.openxmlformats.org/officeDocument/2006/relationships/slide" Target="/ppt/slides/slide3.xml" Id="Rd515d567855e4aca" /><Relationship Type="http://schemas.openxmlformats.org/officeDocument/2006/relationships/slide" Target="/ppt/slides/slide4.xml" Id="Rd3a1f61ef63a4387" /><Relationship Type="http://schemas.openxmlformats.org/officeDocument/2006/relationships/slide" Target="/ppt/slides/slide5.xml" Id="R035b74b510e54b3f" /><Relationship Type="http://schemas.openxmlformats.org/officeDocument/2006/relationships/slide" Target="/ppt/slides/slide6.xml" Id="Ra6e1835ecb1f4b76" /><Relationship Type="http://schemas.openxmlformats.org/officeDocument/2006/relationships/slide" Target="/ppt/slides/slide7.xml" Id="R1ec565fbb33a485f" /><Relationship Type="http://schemas.openxmlformats.org/officeDocument/2006/relationships/slide" Target="/ppt/slides/slide8.xml" Id="R3a37862c01ab41fb" /><Relationship Type="http://schemas.openxmlformats.org/officeDocument/2006/relationships/slide" Target="/ppt/slides/slide9.xml" Id="Ra9ee7f66a69a43c6" /><Relationship Type="http://schemas.openxmlformats.org/officeDocument/2006/relationships/slide" Target="/ppt/slides/slide10.xml" Id="R594c9797c030471a" /><Relationship Type="http://schemas.openxmlformats.org/officeDocument/2006/relationships/slide" Target="/ppt/slides/slide11.xml" Id="R592099f5c2044c0a" /><Relationship Type="http://schemas.openxmlformats.org/officeDocument/2006/relationships/slide" Target="/ppt/slides/slide12.xml" Id="R140657d572784fb3" /><Relationship Type="http://schemas.openxmlformats.org/officeDocument/2006/relationships/slide" Target="/ppt/slides/slide13.xml" Id="R603fe90257944c1f" /><Relationship Type="http://schemas.openxmlformats.org/officeDocument/2006/relationships/slide" Target="/ppt/slides/slide14.xml" Id="R164d2e30ee0747fe" /><Relationship Type="http://schemas.openxmlformats.org/officeDocument/2006/relationships/slide" Target="/ppt/slides/slide15.xml" Id="R7b93ffdd5e4c4098" /><Relationship Type="http://schemas.openxmlformats.org/officeDocument/2006/relationships/slide" Target="/ppt/slides/slide16.xml" Id="R9b0d7c845bfa4cbe" /><Relationship Type="http://schemas.openxmlformats.org/officeDocument/2006/relationships/slide" Target="/ppt/slides/slide17.xml" Id="R43ebc57df8c14565" /><Relationship Type="http://schemas.openxmlformats.org/officeDocument/2006/relationships/slide" Target="/ppt/slides/slide18.xml" Id="Rd53e611bb5c14dff" /><Relationship Type="http://schemas.openxmlformats.org/officeDocument/2006/relationships/slide" Target="/ppt/slides/slide19.xml" Id="R65651bc5ef7f49c8" /><Relationship Type="http://schemas.openxmlformats.org/officeDocument/2006/relationships/slide" Target="/ppt/slides/slide20.xml" Id="Rc90ecc03dc154fe9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decaf876bb564314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1c36840b6b9d4d17" /><Relationship Type="http://schemas.openxmlformats.org/officeDocument/2006/relationships/notesMaster" Target="/ppt/notesMasters/notesMaster1.xml" Id="R103ebca633ef4894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fcb86d4ae1bd4c72" /><Relationship Type="http://schemas.openxmlformats.org/officeDocument/2006/relationships/notesMaster" Target="/ppt/notesMasters/notesMaster1.xml" Id="R674fb4af453f4235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d369c781c8614f77" /><Relationship Type="http://schemas.openxmlformats.org/officeDocument/2006/relationships/notesMaster" Target="/ppt/notesMasters/notesMaster1.xml" Id="R775c8cbecce04e2d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a8ada99676f2419a" /><Relationship Type="http://schemas.openxmlformats.org/officeDocument/2006/relationships/notesMaster" Target="/ppt/notesMasters/notesMaster1.xml" Id="R2f8cbc465f5f4807" /></Relationships>
</file>

<file path=ppt/notesSlides/_rels/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a607f6c7eaa64da7" /><Relationship Type="http://schemas.openxmlformats.org/officeDocument/2006/relationships/notesMaster" Target="/ppt/notesMasters/notesMaster1.xml" Id="R28e9a78b3971450a" /></Relationships>
</file>

<file path=ppt/notesSlides/_rels/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42bc52c3195945d3" /><Relationship Type="http://schemas.openxmlformats.org/officeDocument/2006/relationships/notesMaster" Target="/ppt/notesMasters/notesMaster1.xml" Id="R500dfd9bec2e440e" /></Relationships>
</file>

<file path=ppt/notesSlides/_rels/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6b9ba595ef904f28" /><Relationship Type="http://schemas.openxmlformats.org/officeDocument/2006/relationships/notesMaster" Target="/ppt/notesMasters/notesMaster1.xml" Id="R1613c9e35c6d467b" /></Relationships>
</file>

<file path=ppt/notesSlides/_rels/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7bedde3c4e4c4bde" /><Relationship Type="http://schemas.openxmlformats.org/officeDocument/2006/relationships/notesMaster" Target="/ppt/notesMasters/notesMaster1.xml" Id="R2f270b44af4042e2" /></Relationships>
</file>

<file path=ppt/notesSlides/_rels/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d68aff94b77544b3" /><Relationship Type="http://schemas.openxmlformats.org/officeDocument/2006/relationships/notesMaster" Target="/ppt/notesMasters/notesMaster1.xml" Id="Rdad24a36c7b94be1" /></Relationships>
</file>

<file path=ppt/notesSlides/_rels/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1cc4a4ec7db24941" /><Relationship Type="http://schemas.openxmlformats.org/officeDocument/2006/relationships/notesMaster" Target="/ppt/notesMasters/notesMaster1.xml" Id="R0706937a50584632" /></Relationships>
</file>

<file path=ppt/notesSlides/_rels/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71aba3f660d24b7a" /><Relationship Type="http://schemas.openxmlformats.org/officeDocument/2006/relationships/notesMaster" Target="/ppt/notesMasters/notesMaster1.xml" Id="Ref8c4e3316c44764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6556cf2d15f14d71" /><Relationship Type="http://schemas.openxmlformats.org/officeDocument/2006/relationships/notesMaster" Target="/ppt/notesMasters/notesMaster1.xml" Id="R7b3751162acb47b8" /></Relationships>
</file>

<file path=ppt/notesSlides/_rels/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323438b93e884066" /><Relationship Type="http://schemas.openxmlformats.org/officeDocument/2006/relationships/notesMaster" Target="/ppt/notesMasters/notesMaster1.xml" Id="R4a4f3b54672240ab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2e29a753b19743c4" /><Relationship Type="http://schemas.openxmlformats.org/officeDocument/2006/relationships/notesMaster" Target="/ppt/notesMasters/notesMaster1.xml" Id="R3cc9d9f37978401e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b5042849dce74b13" /><Relationship Type="http://schemas.openxmlformats.org/officeDocument/2006/relationships/notesMaster" Target="/ppt/notesMasters/notesMaster1.xml" Id="Rea9dcb6a4a0146e6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9aa253e83f5f4519" /><Relationship Type="http://schemas.openxmlformats.org/officeDocument/2006/relationships/notesMaster" Target="/ppt/notesMasters/notesMaster1.xml" Id="Reb3b6c9c1eb94835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3ba2c4aad4e74007" /><Relationship Type="http://schemas.openxmlformats.org/officeDocument/2006/relationships/notesMaster" Target="/ppt/notesMasters/notesMaster1.xml" Id="Rd8f33d673e654dce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a36263ae7f9240ed" /><Relationship Type="http://schemas.openxmlformats.org/officeDocument/2006/relationships/notesMaster" Target="/ppt/notesMasters/notesMaster1.xml" Id="Re4b1ba4e99c04b73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e4f52d4b288b4fff" /><Relationship Type="http://schemas.openxmlformats.org/officeDocument/2006/relationships/notesMaster" Target="/ppt/notesMasters/notesMaster1.xml" Id="R1799c8463d3c4a27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fa600de5b3a04b51" /><Relationship Type="http://schemas.openxmlformats.org/officeDocument/2006/relationships/notesMaster" Target="/ppt/notesMasters/notesMaster1.xml" Id="R7a2e79089456463c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eb75597ea1488c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e34315e244984356" /><Relationship Type="http://schemas.openxmlformats.org/officeDocument/2006/relationships/slideLayout" Target="/ppt/slideLayouts/slideLayout1.xml" Id="R2a5c3744506b417a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5c3744506b417a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daae2642d45a6" /><Relationship Type="http://schemas.openxmlformats.org/officeDocument/2006/relationships/image" Target="/ppt/media/image.png" Id="R89fce1297e5a42a8" /><Relationship Type="http://schemas.openxmlformats.org/officeDocument/2006/relationships/notesSlide" Target="/ppt/notesSlides/notesSlide1.xml" Id="R2b0a7d93d9514724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1b5918a2e4008" /><Relationship Type="http://schemas.openxmlformats.org/officeDocument/2006/relationships/image" Target="/ppt/media/image10.png" Id="R51097d0218804ecb" /><Relationship Type="http://schemas.openxmlformats.org/officeDocument/2006/relationships/notesSlide" Target="/ppt/notesSlides/notesSlide10.xml" Id="R15ccb54a337a4ede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6c59bff854a07" /><Relationship Type="http://schemas.openxmlformats.org/officeDocument/2006/relationships/image" Target="/ppt/media/image11.png" Id="Rb7911aca2c3340a9" /><Relationship Type="http://schemas.openxmlformats.org/officeDocument/2006/relationships/notesSlide" Target="/ppt/notesSlides/notesSlide11.xml" Id="Rc0d0b02559d54402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6102ce7974de4" /><Relationship Type="http://schemas.openxmlformats.org/officeDocument/2006/relationships/image" Target="/ppt/media/image12.png" Id="R84d9eee6d9574092" /><Relationship Type="http://schemas.openxmlformats.org/officeDocument/2006/relationships/notesSlide" Target="/ppt/notesSlides/notesSlide12.xml" Id="R76861f9221cf4fd8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fd1c241fa4137" /><Relationship Type="http://schemas.openxmlformats.org/officeDocument/2006/relationships/image" Target="/ppt/media/image13.png" Id="R42148207bcec475a" /><Relationship Type="http://schemas.openxmlformats.org/officeDocument/2006/relationships/notesSlide" Target="/ppt/notesSlides/notesSlide13.xml" Id="R13d3356af7ad4496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ded398434410c" /><Relationship Type="http://schemas.openxmlformats.org/officeDocument/2006/relationships/image" Target="/ppt/media/image14.png" Id="R6e5d7d5a957e41fb" /><Relationship Type="http://schemas.openxmlformats.org/officeDocument/2006/relationships/notesSlide" Target="/ppt/notesSlides/notesSlide14.xml" Id="R2d2a9149aa5144b5" /></Relationships>
</file>

<file path=ppt/slides/_rels/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44487402e48c3" /><Relationship Type="http://schemas.openxmlformats.org/officeDocument/2006/relationships/image" Target="/ppt/media/image15.png" Id="Rbc484a949aba4244" /><Relationship Type="http://schemas.openxmlformats.org/officeDocument/2006/relationships/notesSlide" Target="/ppt/notesSlides/notesSlide15.xml" Id="R34de8581ebbf4780" /></Relationships>
</file>

<file path=ppt/slides/_rels/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f97398d5047cc" /><Relationship Type="http://schemas.openxmlformats.org/officeDocument/2006/relationships/image" Target="/ppt/media/image16.png" Id="Ra63db98374bb43ac" /><Relationship Type="http://schemas.openxmlformats.org/officeDocument/2006/relationships/notesSlide" Target="/ppt/notesSlides/notesSlide16.xml" Id="R0049db6f40494b50" /></Relationships>
</file>

<file path=ppt/slides/_rels/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51efdba5c4015" /><Relationship Type="http://schemas.openxmlformats.org/officeDocument/2006/relationships/image" Target="/ppt/media/image17.png" Id="R49f63cf954524a10" /><Relationship Type="http://schemas.openxmlformats.org/officeDocument/2006/relationships/notesSlide" Target="/ppt/notesSlides/notesSlide17.xml" Id="R03734220efd04031" /></Relationships>
</file>

<file path=ppt/slides/_rels/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9462232fe452f" /><Relationship Type="http://schemas.openxmlformats.org/officeDocument/2006/relationships/image" Target="/ppt/media/image18.png" Id="Rd6f64dad495c44ba" /><Relationship Type="http://schemas.openxmlformats.org/officeDocument/2006/relationships/notesSlide" Target="/ppt/notesSlides/notesSlide18.xml" Id="Rdf352a6cfa9b4fcc" /></Relationships>
</file>

<file path=ppt/slides/_rels/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2ae04ae714c28" /><Relationship Type="http://schemas.openxmlformats.org/officeDocument/2006/relationships/image" Target="/ppt/media/image19.png" Id="Ra6c4d2cb52a64bf2" /><Relationship Type="http://schemas.openxmlformats.org/officeDocument/2006/relationships/notesSlide" Target="/ppt/notesSlides/notesSlide19.xml" Id="R490b1ff4233947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fd87edaed4c70" /><Relationship Type="http://schemas.openxmlformats.org/officeDocument/2006/relationships/image" Target="/ppt/media/image2.png" Id="Rb3932d61d46e4013" /><Relationship Type="http://schemas.openxmlformats.org/officeDocument/2006/relationships/notesSlide" Target="/ppt/notesSlides/notesSlide2.xml" Id="R662a21deb3b64ede" /></Relationships>
</file>

<file path=ppt/slides/_rels/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4fe1fdd4a471b" /><Relationship Type="http://schemas.openxmlformats.org/officeDocument/2006/relationships/image" Target="/ppt/media/image20.png" Id="R7d271816d03a419e" /><Relationship Type="http://schemas.openxmlformats.org/officeDocument/2006/relationships/notesSlide" Target="/ppt/notesSlides/notesSlide20.xml" Id="R4180f359e65c40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433e787f846c7" /><Relationship Type="http://schemas.openxmlformats.org/officeDocument/2006/relationships/image" Target="/ppt/media/image3.png" Id="Re44ba641b05d473f" /><Relationship Type="http://schemas.openxmlformats.org/officeDocument/2006/relationships/notesSlide" Target="/ppt/notesSlides/notesSlide3.xml" Id="Ree06d6dde66340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69fb887ef49cc" /><Relationship Type="http://schemas.openxmlformats.org/officeDocument/2006/relationships/image" Target="/ppt/media/image4.png" Id="Rcd9ebb2c5ead4c19" /><Relationship Type="http://schemas.openxmlformats.org/officeDocument/2006/relationships/notesSlide" Target="/ppt/notesSlides/notesSlide4.xml" Id="R212aff57ece34d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08b0b2e254487" /><Relationship Type="http://schemas.openxmlformats.org/officeDocument/2006/relationships/image" Target="/ppt/media/image5.png" Id="Rfc5c84fe9110441f" /><Relationship Type="http://schemas.openxmlformats.org/officeDocument/2006/relationships/notesSlide" Target="/ppt/notesSlides/notesSlide5.xml" Id="Re985c85da34149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e530beac64e56" /><Relationship Type="http://schemas.openxmlformats.org/officeDocument/2006/relationships/image" Target="/ppt/media/image6.png" Id="R83e6b017272449fa" /><Relationship Type="http://schemas.openxmlformats.org/officeDocument/2006/relationships/notesSlide" Target="/ppt/notesSlides/notesSlide6.xml" Id="R78e0abec8e6645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51bf8679b43b6" /><Relationship Type="http://schemas.openxmlformats.org/officeDocument/2006/relationships/image" Target="/ppt/media/image7.png" Id="R45ac48dd8c3d4edc" /><Relationship Type="http://schemas.openxmlformats.org/officeDocument/2006/relationships/notesSlide" Target="/ppt/notesSlides/notesSlide7.xml" Id="Rede9676a2111409e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4651820974098" /><Relationship Type="http://schemas.openxmlformats.org/officeDocument/2006/relationships/image" Target="/ppt/media/image8.png" Id="Rf4a51fcaafa44315" /><Relationship Type="http://schemas.openxmlformats.org/officeDocument/2006/relationships/notesSlide" Target="/ppt/notesSlides/notesSlide8.xml" Id="R00f391ebcd9443b9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9751e189e4cf0" /><Relationship Type="http://schemas.openxmlformats.org/officeDocument/2006/relationships/image" Target="/ppt/media/image9.png" Id="R350cc81c7db748e4" /><Relationship Type="http://schemas.openxmlformats.org/officeDocument/2006/relationships/notesSlide" Target="/ppt/notesSlides/notesSlide9.xml" Id="Raa0e1f9425ff42bc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EFBFF3DF-BCC7-4370-91D7-6A04EEA367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8337598F-34D4-4C32-AA00-66A6DDDE68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04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67670B3F-17D5-4E80-9472-FF0BB396F8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01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275351B3-B6BB-4AF6-A93C-BB2BEFD16B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Residuos peligrosos · 1/20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89fce1297e5a42a8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9E321A6B-C28C-4080-9303-62E0001FFE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143000"/>
            <a:ext cx="5715000" cy="2143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FFFFFF"/>
                </a:solidFill>
              </a:defRPr>
            </a:pPr>
            <a:r>
              <a:rPr sz="3150" b="1">
                <a:solidFill>
                  <a:srgbClr val="FFFFFF"/>
                </a:solidFill>
              </a:rPr>
              <a:t>Residuos peligrosos, sustancias incompatibles y respuesta a emergencias</a:t>
            </a:r>
          </a:p>
        </p:txBody>
      </p:sp>
      <p:sp>
        <p:nvSpPr>
          <p:cNvPr id="7" name="sub">
            <a:extLst xmlns:a="http://schemas.openxmlformats.org/drawingml/2006/main">
              <a:ext uri="{FF2B5EF4-FFF2-40B4-BE49-F238E27FC236}">
                <a16:creationId xmlns:a16="http://schemas.microsoft.com/office/drawing/2014/main" id="{DF475F02-62A0-4AC9-9251-EF1750AE2F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571875"/>
            <a:ext cx="5810250" cy="1000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características de peligrosidad, compatibilidad química, contención secundaria, rotulado, exposición y respuesta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461E6D36-3DB0-45F4-B739-A24FB11328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FE2DD5FA-D777-42E1-B397-5B2A5A51E3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056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IDENTIFICACIÓN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98A7E57C-A16B-4AA6-BADF-55AC9F86B7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96200" y="193357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280133C6-3C5E-4D9B-B3E0-EA2E118021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91450" y="189547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F7C7844C-EBBA-4154-979F-6946995CB1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39075" y="210502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52C2CF8E-E6D7-4A06-A720-9172057638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29650" y="225742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FA93B66B-D17E-4A23-B701-BCFB4766B3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249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08E0BD34-23D8-4F6D-9A26-E412EAA8CF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725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CONTENCIÓN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DD6E0B08-02F3-4CBE-A6B1-15B54F854B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63100" y="193357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1C47946C-C4C9-4768-8569-538F17D74B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189547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25E15B2A-0F32-4062-A4DC-03A5559331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05975" y="210502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EMERGENCIA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DECB775B-11CA-4142-9222-BD99633A6D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225742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AFB2AC19-6A04-4C20-8073-EC8259064A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DA20CB45-B155-4F91-B469-B2FD3B2CE4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TRATAMIENTO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8E00A027-5585-4B95-A620-44E39F80AD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3048000"/>
            <a:ext cx="45720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promise">
            <a:extLst xmlns:a="http://schemas.openxmlformats.org/drawingml/2006/main">
              <a:ext uri="{FF2B5EF4-FFF2-40B4-BE49-F238E27FC236}">
                <a16:creationId xmlns:a16="http://schemas.microsoft.com/office/drawing/2014/main" id="{379FCAE6-AAD1-4717-85A9-D439B3162A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4905375"/>
            <a:ext cx="6000750" cy="876300"/>
          </a:xfrm>
          <a:prstGeom xmlns:a="http://schemas.openxmlformats.org/drawingml/2006/main" prst="roundRect">
            <a:avLst>
              <a:gd name="adj" fmla="val 13043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promise-t">
            <a:extLst xmlns:a="http://schemas.openxmlformats.org/drawingml/2006/main">
              <a:ext uri="{FF2B5EF4-FFF2-40B4-BE49-F238E27FC236}">
                <a16:creationId xmlns:a16="http://schemas.microsoft.com/office/drawing/2014/main" id="{0D12B0FD-B07C-45E8-B40C-40E7B8A6E4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5143500"/>
            <a:ext cx="55245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F3BC3D"/>
                </a:solidFill>
              </a:defRPr>
            </a:pPr>
            <a:r>
              <a:rPr sz="1500" b="1">
                <a:solidFill>
                  <a:srgbClr val="F3BC3D"/>
                </a:solidFill>
              </a:rPr>
              <a:t>Matriz de compatibilidad y plan de contingencia</a:t>
            </a:r>
          </a:p>
        </p:txBody>
      </p:sp>
    </p:spTree>
    <p:extLst>
      <p:ext uri="{BB962C8B-B14F-4D97-AF65-F5344CB8AC3E}">
        <p14:creationId xmlns:p14="http://schemas.microsoft.com/office/powerpoint/2010/main" val="1540711774"/>
      </p:ext>
    </p:extLst>
  </p:cSld>
</p:sld>
</file>

<file path=ppt/slides/slide10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2530567C-DE03-436E-86AD-884B0EAD37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4E6A91F5-BDBB-4844-AAF6-43ED3EF7F0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04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4EB45B3F-CF27-48D9-87FD-3C34E8F206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10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AA60DD64-DB48-4FEC-9F87-463717DAD1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Residuos peligrosos · 10/20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51097d0218804ecb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3CC76416-5A53-4E4E-AF69-5727C306BD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operador y el destino requieren debida diligencia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235F0957-AC3F-492B-9051-7079903EA9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Autorización y alcance compatibles.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Contrato, manifiesto, certificado y pesaje trazables.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Auditar el destino, no solo el retiro.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DCF2E7C7-F024-4E2D-9747-FEF11EB16F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8711FECD-BA78-496C-9C51-54B407A56C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IDENTIFICACIÓN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BC8E0C50-B7CB-4B0A-AF08-33552CF5E9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04ACA6DC-4665-409F-A4F6-6B179A6CE0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D9276560-22AE-4119-96F8-EEE94D1F42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1E5C4823-7250-4EBC-BBDB-2D014A46B8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1B8C8077-A8F1-4D5C-A1B5-2D0857DF4F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82963920-839D-43C6-828E-5B33DB01C1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CONTENCIÓN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DB1043C8-89CA-40D2-93C5-E6F21AC32C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09DD0B86-9F19-4D6B-8B4D-B0913CF886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9CE3368F-9069-4AB0-ADEA-AFCD2848B8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EMERGENCIA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5F695A49-1D23-439C-9978-5ED95CEC43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C07F4144-2F8A-4928-9D53-E5A7A0DE2E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A8761F93-0887-463C-AAE6-DF06901E89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TRATAMIENTO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CD0DE4C6-610F-4278-9482-404F9EC885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46589C76-6913-467E-A258-E45CA0D24A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7B333FDC-1938-4721-B6E1-A34BAF975E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Matriz de compatibilidad y plan de contingencia</a:t>
            </a:r>
          </a:p>
        </p:txBody>
      </p:sp>
    </p:spTree>
    <p:extLst>
      <p:ext uri="{BB962C8B-B14F-4D97-AF65-F5344CB8AC3E}">
        <p14:creationId xmlns:p14="http://schemas.microsoft.com/office/powerpoint/2010/main" val="1201077623"/>
      </p:ext>
    </p:extLst>
  </p:cSld>
</p:sld>
</file>

<file path=ppt/slides/slide11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F1894556-5183-4CF7-A8E6-0983C983A7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90A10D9E-EF5D-456C-BC65-7C986D1A3D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04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69A96A22-947E-4E59-8DE6-97F97E8DFE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11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112FA3D2-FE3C-48D2-824D-0F495E50A4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Residuos peligrosos · 11/20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b7911aca2c3340a9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ACC1A37A-1AD0-4A6E-A735-6045DE3B05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Los controles ambientales necesitan medición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BB40F543-B282-4F43-B0F9-75C16EC210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Indicador de peligrosidad.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Indicador de incompatibilidad.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Indicador de volumen de contención.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Indicador de EPP y respuesta.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Responsable, frecuencia, umbral y acción.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44B6414A-FFF0-49BE-BF25-7542C39C29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PELIGROSIDAD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D2E68121-0878-4988-81DC-760232032D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D721CC0F-980D-4540-991C-9EB8340D75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E41B0CCD-018F-4692-BEE9-081CE70C31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INCOMPATIBILIDAD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7228BF71-6C8D-4449-8582-68B61E4D57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00CC809C-C0B9-452D-AB9B-F01F0264F2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93C1DA4C-2DCB-4E59-8203-5E6BDEBF94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VOLUMEN DE CONTENCIÓN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9AF51D40-4ECB-4191-B155-D01630758E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3CCB7982-5693-48DA-B9DF-8FB6202553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E04BA694-674A-415F-8D75-299E9CAE52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EPP Y RESPUESTA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40E36544-F92C-4AB7-B916-AD4DC19B9D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71CADC1B-6C9B-459A-B5BE-E9C0FE2169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17B71B3B-FE21-40E9-9AEA-94C2B09742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7DCC678B-4708-4A14-BA35-A65A303FE8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Matriz de compatibilidad y plan de contingencia</a:t>
            </a:r>
          </a:p>
        </p:txBody>
      </p:sp>
    </p:spTree>
    <p:extLst>
      <p:ext uri="{BB962C8B-B14F-4D97-AF65-F5344CB8AC3E}">
        <p14:creationId xmlns:p14="http://schemas.microsoft.com/office/powerpoint/2010/main" val="51369823"/>
      </p:ext>
    </p:extLst>
  </p:cSld>
</p:sld>
</file>

<file path=ppt/slides/slide12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4B206DDD-1141-47E6-956E-AEAB467DEA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41D4AA8A-91A9-405E-908D-DE4C05FDDC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04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9710735A-A3DE-4873-8BD3-6734D26F8D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12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C109F31D-A07D-4BC7-9D4C-957A77D3F1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Residuos peligrosos · 12/20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84d9eee6d9574092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04A6D0AC-E9EF-4387-8939-F2068B7410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emergencia se controla antes de que ocurra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0233E24A-2B0C-4DDD-99C9-249C82B337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Escenario, contención y comunicación.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Equipos, entrenamiento y simulacro.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Investigación y reposición posterior.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8C70A211-E631-4AC2-9C4F-FD63D3BD6D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458FF85F-5DF7-4E0E-9451-268AC12D3C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0B0B3BF2-BAD5-4EB4-9B0B-E95F82E877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28E247D1-9364-43A2-BB2A-93C1D6E0FB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61B5C2A1-32CA-42B0-83FB-A942E94933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47997A2F-34DD-489F-9F5D-41C6272589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VALORIZACIÓN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EA5205E5-3E85-4603-8D7E-FCAB1BEF61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B71E8075-C712-4F92-9687-BD56B07244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EFE57052-F81F-473A-ACED-D9E21697E0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C6B7A320-2DF0-44CC-B328-DD6FF9A2F6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Matriz de compatibilidad y plan de contingencia</a:t>
            </a:r>
          </a:p>
        </p:txBody>
      </p:sp>
    </p:spTree>
    <p:extLst>
      <p:ext uri="{BB962C8B-B14F-4D97-AF65-F5344CB8AC3E}">
        <p14:creationId xmlns:p14="http://schemas.microsoft.com/office/powerpoint/2010/main" val="771740626"/>
      </p:ext>
    </p:extLst>
  </p:cSld>
</p:sld>
</file>

<file path=ppt/slides/slide13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A3B18E13-F801-46DE-A1C2-9B77082A0A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A5D75CF9-CBFC-4B5E-B9F8-BA3BF0630D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04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B5A2C3A0-B661-4C41-B159-20556C2872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13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7BCD2D13-236F-453D-ABBE-AC0EB7553D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Residuos peligrosos · 13/20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42148207bcec475a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09684898-A4AC-4E85-BE1F-6931819059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Simulación interactiva: siga el residuo hasta su destino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074E98A5-33EA-44EF-9F20-E3377C169B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Varíe generación, segregación y valorización.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Observe rechazo, capacidad, costo y riesgo.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Valide con datos reales antes de contratar o construir.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4AC68D01-7023-4C80-BBEE-CC7CB50245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E26BB657-57DF-4866-B806-ECD673AC20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6B3E755E-23CC-4FB3-877F-0767D982F0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2E44566B-A10A-41F6-80D0-76C352791D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81393149-7784-42F1-9CB4-F578385B5F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17EC71C7-AF0A-4BAA-94EC-AA79F98CFD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4C2CC98B-3E3F-432C-A286-1E0DB7D937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Â· DESEMPEÃ‘O Â·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ACB0B1F6-A76C-40DA-B2EA-9BEC7588C3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6CBC84DC-2930-43DC-9732-E09A5029A3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Matriz de compatibilidad y plan de contingencia</a:t>
            </a:r>
          </a:p>
        </p:txBody>
      </p:sp>
    </p:spTree>
    <p:extLst>
      <p:ext uri="{BB962C8B-B14F-4D97-AF65-F5344CB8AC3E}">
        <p14:creationId xmlns:p14="http://schemas.microsoft.com/office/powerpoint/2010/main" val="1703351702"/>
      </p:ext>
    </p:extLst>
  </p:cSld>
</p:sld>
</file>

<file path=ppt/slides/slide14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0CD9D81E-507C-4A64-B488-6EEF943B35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115B4709-AEB4-47CA-AAF9-5541FC6894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04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2B2D047D-A21F-4532-91DF-EC47782817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14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B43AF324-D2C3-44D3-98EB-7FC1399835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Residuos peligrosos · 14/20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6e5d7d5a957e41fb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A302C7CA-C216-449B-B886-853DFC975D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Caso aplicado: convertir hallazgos en decisiones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CAFD153B-4541-401C-8423-4F1203C90D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Almacén con solventes, aceites, reactivos, envases contaminados y lodos con metales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Comparar escenario actual, cumplimiento mínimo y mejora.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Priorizar por riesgo, impacto y costo total.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895D7759-C41C-4956-B6A1-899136E01E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88BB3A88-F8CE-4B9E-956F-29BF604060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80565C18-094F-41D9-96DF-AF9BCCFF71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3AE71BC3-C205-4168-8AF7-827CDEC5A3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9E54474E-1B25-4668-B68E-5398F3825A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E8D735B9-3B90-4CCB-A0D7-E86520D3CA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5A654BA0-5504-4549-904D-66698DC28E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43F164E4-86E1-469C-BBF6-F22852FA10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4EEBA951-020D-4457-8AC1-49FCB3B5A6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66650705-5BE2-4B77-9E84-E6AB5E6F3E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Matriz de compatibilidad y plan de contingencia</a:t>
            </a:r>
          </a:p>
        </p:txBody>
      </p:sp>
    </p:spTree>
    <p:extLst>
      <p:ext uri="{BB962C8B-B14F-4D97-AF65-F5344CB8AC3E}">
        <p14:creationId xmlns:p14="http://schemas.microsoft.com/office/powerpoint/2010/main" val="1759372608"/>
      </p:ext>
    </p:extLst>
  </p:cSld>
</p:sld>
</file>

<file path=ppt/slides/slide15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499A2C12-CDB3-46F5-B129-21F1C69BA6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170377F3-BFB6-44B0-B9EE-479368A4D9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04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1683A716-B078-452D-922F-96597AF92A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15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EF326831-492F-4020-9925-6CA780DB7A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Residuos peligrosos · 15/20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bc484a949aba4244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5E3A8E80-E30E-4909-B0CE-05F85016EB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infraestructura se opera con límites claros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C2AA49B3-9489-483D-8A38-103B4AA520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Capacidad, zonas, accesos y señalización.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Lixiviados, emisiones, vectores y limpieza.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Inspecciones y mantenimiento documentados.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2101F5F9-E7F9-4CB9-BA24-68E79FE5A2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97AAC9E9-6C5D-4276-97F4-7AFFBC4B30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IDENTIFICACIÓN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015D0F3F-C953-40BE-8AC9-0874E7389B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0F0BF462-DA83-4AAD-A799-F0C196A63B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9B25CA29-3824-4A13-9019-C63410AADD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CC7B90CF-C47A-4DA4-A1DC-0F40D982FE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233AE4A6-F3EF-4141-B65A-4797B4F990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2D06B823-C3FE-40FE-A0F8-5DA642DB02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CONTENCIÓN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EF93D6FB-F896-408F-9923-2F8740E310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8C76C51D-5331-4722-8611-07A4736A73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A2E7FEE8-5B2D-4CFA-8256-A2EB416238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EMERGENCIA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6DC8733A-CA1C-4F51-8F49-1D5F056726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C28821D4-E8E6-422F-9937-5970A4E60C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1B4893BA-31FB-4821-8F3A-C0DD0A302E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TRATAMIENTO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E0FE9735-78EC-47D5-B560-B51086FD4D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ACE7352C-2357-4483-BB0E-3DA9F07F93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F05FBF8B-02EE-4B9F-AD38-DB2459E707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Matriz de compatibilidad y plan de contingencia</a:t>
            </a:r>
          </a:p>
        </p:txBody>
      </p:sp>
    </p:spTree>
    <p:extLst>
      <p:ext uri="{BB962C8B-B14F-4D97-AF65-F5344CB8AC3E}">
        <p14:creationId xmlns:p14="http://schemas.microsoft.com/office/powerpoint/2010/main" val="1342550970"/>
      </p:ext>
    </p:extLst>
  </p:cSld>
</p:sld>
</file>

<file path=ppt/slides/slide16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65FD2D79-370E-4F54-9695-F8385A40D0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A584F1DF-2EF7-4E41-AF52-88930F643B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04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B272C1D4-4F34-41EA-BF71-7777D0A497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16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ACFF7F40-572C-40C2-8374-9CB4B87106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Residuos peligrosos · 16/20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a63db98374bb43ac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9C16710B-20F2-41A3-81AA-D1BA3F1FCF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trazabilidad debe resistir una fiscalización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10D0948D-9DCA-498B-BC74-9A64012093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Fecha, peso, clasificación, origen y responsable.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Transportista, vehículo, destino y recepción.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Documento auténtico, legible y reconciliado.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BC0EF95C-6816-48B2-9626-70315B73E3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PELIGROSIDAD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47E25F28-3EC5-42D8-845E-6ABE3EB538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98759E9A-CA16-4DD2-850D-7E52088A93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A0CE48AE-834C-4675-BAB6-424C11A1DD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INCOMPATIBILIDAD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A602B131-F576-4C0E-9C90-D90B5FCEE7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18A2DB5C-B246-49DF-82F5-216FFDD0AF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18E6C132-348D-4A8B-95AD-33996A4D00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VOLUMEN DE CONTENCIÓN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42F357EB-0452-437E-836D-74602C1297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B631F618-A90A-4A6C-809A-75E26A762E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BE2AC211-9E06-40FD-B756-6F4EDE9B80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EPP Y RESPUESTA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B36F9E5A-B72C-4657-AE4D-6C7A611DCE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D52A3F12-041F-4E6F-BDE8-A175E81CA7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6715CAD8-EB2E-4B2C-9390-A1E5C867A1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0473118F-F04C-4DD6-B145-8453205BA6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Matriz de compatibilidad y plan de contingencia</a:t>
            </a:r>
          </a:p>
        </p:txBody>
      </p:sp>
    </p:spTree>
    <p:extLst>
      <p:ext uri="{BB962C8B-B14F-4D97-AF65-F5344CB8AC3E}">
        <p14:creationId xmlns:p14="http://schemas.microsoft.com/office/powerpoint/2010/main" val="1167671033"/>
      </p:ext>
    </p:extLst>
  </p:cSld>
</p:sld>
</file>

<file path=ppt/slides/slide17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4F475CD7-E8FC-46A8-BB97-86D739B6B5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4FAB64A7-299A-458F-BAAA-521DF3C33D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04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E31FB55C-35F8-4EDA-B8ED-2DAD43C302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17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CDB22E08-9688-4594-A9CA-7C60237B96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Residuos peligrosos · 17/20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49f63cf954524a10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C21A3C63-84B2-41BE-900B-67CF8C54B2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OEFA y las EFA fiscalizan según competencia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28720E04-05D3-4E52-AC49-D0323545E3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Identificar autoridad y obligación concreta.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Preparar evidencia antes de la visita.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causa raíz, no solo el síntoma.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32564DB8-912F-4D03-8C04-5D7832CAB0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E1ED3A76-DCB7-4105-A710-38FB35E861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DC12D384-E88D-4F68-BAE5-16FD336979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CBA5BBE5-83A9-4B44-B5FC-0A7C4B415C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0A2B44C3-49F4-4948-B80D-3B51A56835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93F19031-BD9E-4567-8EF7-0E0D6560C9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VALORIZACIÓN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11A3B225-1347-4E19-ABDB-5D19445FDA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5DBA1066-5383-45E8-9FE8-9E6A271688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5A2BBE8C-700E-49F5-AC76-C1175417E0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1269CF5B-A0B3-4026-B071-C2B9EACC0D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Matriz de compatibilidad y plan de contingencia</a:t>
            </a:r>
          </a:p>
        </p:txBody>
      </p:sp>
    </p:spTree>
    <p:extLst>
      <p:ext uri="{BB962C8B-B14F-4D97-AF65-F5344CB8AC3E}">
        <p14:creationId xmlns:p14="http://schemas.microsoft.com/office/powerpoint/2010/main" val="117863973"/>
      </p:ext>
    </p:extLst>
  </p:cSld>
</p:sld>
</file>

<file path=ppt/slides/slide18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FA034C06-A65C-4E00-B010-A33B078B3F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14333DAF-D6AA-4450-B29B-E5577180D9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04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0B7735FB-06ED-474E-AE56-7391B3BE41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18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1ADEC98B-0CFE-40CB-9A59-13068303F9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Residuos peligrosos · 18/20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d6f64dad495c44ba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525554B6-7AD8-42DC-AA6B-0FD76A6198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tablero convierte datos en evidencia reproducible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1697B3C4-C3B3-423A-BEB2-59674EE249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Matriz de compatibilidad y plan de contingencia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Entradas, fórmula, resultado y fuente.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Escenarios separados del caso de referencia.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7B28654E-E858-429C-A93E-0E296AC1AB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F8CAFA55-8FF8-439D-8F64-C8860131A5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233D8A85-E326-4A43-B6BB-FCD39AA58A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F6F998C0-F5C5-4D9F-AA6C-93DA2C518F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83337D17-16FD-4AA8-BBC0-5DDDA35D60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0D012B2E-4A0E-4FAE-A933-F3150B083C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6C7F7BAF-6FED-4601-AD5D-3A4A7E2B43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Â· DESEMPEÃ‘O Â·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B9234794-B282-4218-B0AD-92B9CE66A7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7C653650-3AE4-4DBB-A48F-E307D622A1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Matriz de compatibilidad y plan de contingencia</a:t>
            </a:r>
          </a:p>
        </p:txBody>
      </p:sp>
    </p:spTree>
    <p:extLst>
      <p:ext uri="{BB962C8B-B14F-4D97-AF65-F5344CB8AC3E}">
        <p14:creationId xmlns:p14="http://schemas.microsoft.com/office/powerpoint/2010/main" val="836364006"/>
      </p:ext>
    </p:extLst>
  </p:cSld>
</p:sld>
</file>

<file path=ppt/slides/slide19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DB85AEED-D64A-4B3B-AC70-8C0CC76B1B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341939D3-FCCF-42F0-AC6E-CFECC5EB18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04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8D466414-1C25-41C5-878B-D7CF486899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19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2CE084E2-9F87-4245-B45F-4ADAF6E85B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Residuos peligrosos · 19/20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a6c4d2cb52a64bf2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2BE5290A-6139-4445-8A0A-954AE86D0F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IA útil exige datos gobernados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4CDC2C04-86C3-4C40-9113-F134D1EF46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Clasificar y detectar anomalías con revisión humana.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Proteger datos, versiones y cadena de evidencia.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No inventar pesos, peligrosidad, destinos, normas ni costos.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6F61F621-E01D-4C6C-8687-B0125FBF3E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7F045AE8-BA3D-4CD3-9E17-FBCB43836B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E9999670-AAD1-4924-9F82-DCE125161B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D590AAD3-549A-4BBA-8348-D888B9A569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C6572324-BB4B-4599-8A0F-64BA1CF3DC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E7E90BA7-37F5-48C4-932B-7EA7CAE58E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A5823DAF-3DBB-4A38-BE4D-FA98660133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A098B403-7ECC-44D8-A725-5B12848D44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43D9FD6B-77F2-46F6-B2B4-245475AA6D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AB07D872-FA58-4C6A-91A7-69829FE9B7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Matriz de compatibilidad y plan de contingencia</a:t>
            </a:r>
          </a:p>
        </p:txBody>
      </p:sp>
    </p:spTree>
    <p:extLst>
      <p:ext uri="{BB962C8B-B14F-4D97-AF65-F5344CB8AC3E}">
        <p14:creationId xmlns:p14="http://schemas.microsoft.com/office/powerpoint/2010/main" val="1869201842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44BEE38E-BE98-4EE2-93F2-B7A2F8C6E6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30849411-79DA-4F61-8527-049DF69566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04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088A461F-6446-4B9C-BAD1-E9143841FD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02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68E6F317-1492-47A3-808D-1EE7D2591C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Residuos peligrosos · 2/20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b3932d61d46e4013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34F326ED-7DCE-4D33-A354-087DAB1FB6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jerarquía normativa define quién debe hacer qué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580EB4E0-B9C7-44D7-A180-84786E7732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D. Leg. N.° 1278 — Ley de Gestión Integral de Residuos Sólidos y modificatorias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D.S. N.° 014-2017-MINAM y D.S. N.° 001-2022-MINAM — Reglamento y modificatoria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Verificar sector, competencia, IGA, licencia y autorización aplicable.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2FBEF322-0758-407D-ADFD-A01DB1D377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B407461B-24DD-491E-90D4-4AD2746CF9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98954643-D0BC-4A06-96CF-886FA96CA0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C35B1754-9565-4FF2-BE07-83D36B9E17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B8B0B970-634B-4439-8611-6C325DF3A1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37FF27A5-F576-43A1-8869-025EA008DB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VALORIZACIÓN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3FA19D5C-9E90-403D-84CE-0895DC48E4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C109909B-9FC6-4D24-B064-5DE490D51A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8D3538FF-8405-43DC-A2D3-15E23A24E5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4D66D4B5-82A1-41E9-B65A-1F5A0F7EDB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Matriz de compatibilidad y plan de contingencia</a:t>
            </a:r>
          </a:p>
        </p:txBody>
      </p:sp>
    </p:spTree>
    <p:extLst>
      <p:ext uri="{BB962C8B-B14F-4D97-AF65-F5344CB8AC3E}">
        <p14:creationId xmlns:p14="http://schemas.microsoft.com/office/powerpoint/2010/main" val="338125749"/>
      </p:ext>
    </p:extLst>
  </p:cSld>
</p:sld>
</file>

<file path=ppt/slides/slide20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F8E6DD94-B189-4CF5-929C-AEC8CBBD8A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78A9B499-8D8C-45AE-A1D5-07A981B9FD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04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0DD51BF4-5BB9-41DD-AF1F-F1F29BD993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20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8DD070B8-4B02-4161-991D-D6D52AD248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Residuos peligrosos · 20/20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7d271816d03a419e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A9048434-E920-4C63-AC8D-046216BFDD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Cierre profesional: cumplimiento, circularidad y control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0DC39F54-1066-4A07-A032-E75D8EEA9F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Matriz de compatibilidad y plan de contingencia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Plan, responsables, recursos, plazos y verificación.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Limitaciones y siguiente nivel de ingeniería.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74CE4BF6-0012-416D-B02A-8695B2E8D6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368745B3-80DE-4269-96FC-0A66C18791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IDENTIFICACIÓN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0C9A1C45-7FD7-4603-BEC3-A48AB15FED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F65EA8BD-F15A-416B-BBA3-0216ABB7F3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11487584-3372-49AD-9C17-C098B669E3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9AB828BF-911A-448C-98CF-503FA07C3D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81517646-6D84-4C4D-8A27-4F354E91B6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D05DD6E7-4501-49D4-863F-B62E8C1D28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CONTENCIÓN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BE3973EC-FC0D-48CA-8569-3F3ABB7979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7467DA46-6072-406A-8476-738993199D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8D1902F7-C188-438E-9D43-5335396B45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EMERGENCIA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D02F6DD6-E8F5-4C88-AE09-F2B5425355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E4997547-EF4A-41C2-93D9-7907F53674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6219D592-3B02-4F6C-B575-AEFFED4E0F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TRATAMIENTO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391E7170-C5F4-41D1-AC00-AB748C342B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08432CAA-CF9F-4DEB-961E-B7F7108EBE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9E2538CD-2F0F-4E7E-83DE-E9E4EAC76C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Matriz de compatibilidad y plan de contingencia</a:t>
            </a:r>
          </a:p>
        </p:txBody>
      </p:sp>
    </p:spTree>
    <p:extLst>
      <p:ext uri="{BB962C8B-B14F-4D97-AF65-F5344CB8AC3E}">
        <p14:creationId xmlns:p14="http://schemas.microsoft.com/office/powerpoint/2010/main" val="7712903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C7EBB958-DB71-4967-99C7-52A17A3B76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C379F30C-B716-464C-8C5A-8C534B223A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04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D3A280B8-E1D2-4A02-A8CD-F4FDB22212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03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A9CC4F83-85E9-49FD-817E-507F3518C9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Residuos peligrosos · 3/20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44ba641b05d473f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BF3DD93B-FA4C-4D55-866E-F3266C0FA7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ciencia evita decisiones basadas solo en volumen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D224C1A6-B07F-4B05-A9A1-D9304F0EB7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características de peligrosidad, compatibilidad química, contención secundaria, rotulado, exposición y respuesta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Declarar método, muestra, incertidumbre y limitación.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No convertir estimaciones en datos medidos.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BE586904-3AE7-46D2-9F5C-791D0798C8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2FD3941A-A85C-4D45-BC7B-045B3ED59F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DE30622E-8A4A-46C8-8F19-391189AFE6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7C53BA74-9B56-4509-8E3D-E82907BDC1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6866E4E4-6276-40AA-A36E-7E0249480C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41075287-4600-47B1-8963-2473CF6654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532A82ED-3885-4D50-BD71-0D46DB09D9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Â· DESEMPEÃ‘O Â·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A272B484-2484-4AB9-BFAF-00E01B8796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84C811E6-E0E0-4973-8AFC-9EBF6145BF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Matriz de compatibilidad y plan de contingencia</a:t>
            </a:r>
          </a:p>
        </p:txBody>
      </p:sp>
    </p:spTree>
    <p:extLst>
      <p:ext uri="{BB962C8B-B14F-4D97-AF65-F5344CB8AC3E}">
        <p14:creationId xmlns:p14="http://schemas.microsoft.com/office/powerpoint/2010/main" val="200562311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919872AF-8143-451B-B3C7-E4C0DAC0D7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1073D2A9-8190-4BBF-8870-79FB9A5A4F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04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86E68885-EE1F-49C8-9348-BAEAC63BB6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04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1184E140-2A85-4B5C-9696-76CBAFDAAA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Residuos peligrosos · 4/20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cd9ebb2c5ead4c19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3FD5CCB5-CA44-4411-AD10-32A8D3179B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Una línea base confiable separa hechos de supuestos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5DC8899B-AA95-4638-B19F-57C25E5F8D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Medir y documentar peligrosidad.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Medir y documentar incompatibilidad.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Medir y documentar volumen de contención.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Medir y documentar EPP y respuesta.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4445AEFD-94D7-4B2F-8DE9-9EA3190F23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D391A065-F774-4A9F-ADE2-DC2E15F6FC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B21F45E0-3F1A-4838-86E0-B85F24802E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043A2277-9768-404E-95AE-5FFB0FC10A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9301D5D6-C63D-4A35-9EEB-91331F8CB6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E9C96A47-AEF9-47C1-9A4C-8D9685C1CD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B318CC82-536C-46DA-B4D9-E4CD5BEBA3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47BBAFF5-290A-46CC-AB9F-67DBC2676D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0471E744-4F34-43A6-8834-C021059C01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9A5729EE-B72B-46EF-8945-C19F13A9AF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Matriz de compatibilidad y plan de contingencia</a:t>
            </a:r>
          </a:p>
        </p:txBody>
      </p:sp>
    </p:spTree>
    <p:extLst>
      <p:ext uri="{BB962C8B-B14F-4D97-AF65-F5344CB8AC3E}">
        <p14:creationId xmlns:p14="http://schemas.microsoft.com/office/powerpoint/2010/main" val="1847841763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0EA64B57-0BAA-48F2-ADA6-3566234D45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EE9EAE4D-2233-41A2-A43A-49D8CA1712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04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014925E1-7FC3-474D-B712-CD5F493B5C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05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BEDB2F39-0DBA-4B10-9624-CE1B2042A7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Residuos peligrosos · 5/20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fc5c84fe9110441f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A3D47680-D9ED-4889-BD2E-68F3A5CD20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sistema debe cerrar la cadena de custodia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C24E1093-1147-4E21-884E-8770170239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Identificación: función, responsable, control y registro.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Segregación: función, responsable, control y registro.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Contención: función, responsable, control y registro.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Emergencia: función, responsable, control y registro.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Tratamiento: función, responsable, control y registro.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DD0C3AD4-94B1-4645-9314-9F7CCF4925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DC2940C7-D126-4674-8B04-1DF44ABB3B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IDENTIFICACIÓN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9B331AE3-95CD-48DB-BBB3-427D1A4566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C375DF7E-419E-4C50-9463-44B77DF02B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0FE7E82C-AA6C-4232-A1CB-EADF551C2A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FC252270-40F8-4C9F-8FE1-95B07FF894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DE930982-AD37-49D3-A6E6-D691EF638B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645C0361-0E54-469F-80CC-E750D2A24B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CONTENCIÓN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7D71D30D-9857-4894-824A-2A1FCD14EF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14D6C8BF-43D6-4639-B076-E3DF7C1F5B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FAC7E62C-2B5A-4D94-8E78-27FE11AD7C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EMERGENCIA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1F1A2387-6DC6-4465-BD27-8312239113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17145CE2-DA10-40B8-9956-D3EB39E4BD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01E4C54A-41A9-446A-95D8-E6CAA6D878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TRATAMIENTO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287D2FFF-8115-42F6-8DCC-6F1136186D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E7BA6C45-3539-4391-A6A1-D1626AB026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87CFF689-9BFB-4E97-A71E-7B57E1E101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Matriz de compatibilidad y plan de contingencia</a:t>
            </a:r>
          </a:p>
        </p:txBody>
      </p:sp>
    </p:spTree>
    <p:extLst>
      <p:ext uri="{BB962C8B-B14F-4D97-AF65-F5344CB8AC3E}">
        <p14:creationId xmlns:p14="http://schemas.microsoft.com/office/powerpoint/2010/main" val="885798305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F91D19AF-7D16-4FE7-8E3F-18F8E7F81C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256BD5C5-F7F0-44BA-83F0-8D8C3B8835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04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94054205-F725-4490-92DB-DA488C834A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06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0225A198-E0A0-4AEE-B690-80A23D0163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Residuos peligrosos · 6/20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83e6b017272449fa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66F45894-821F-4153-862C-786BBC445A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jerarquía prioriza prevención y valorización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5B9655D8-E14C-477F-A4A8-0D211A18DB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Prevenir antes de generar.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Reutilizar y valorizar con calidad y mercado.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Disponer únicamente el rechazo no aprovechable.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476F9C85-5541-412E-84D9-814C073E0C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PELIGROSIDAD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7F352AE3-091A-4DD9-92D0-E0391A7141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2D7414F9-6F6A-4DE5-A0FA-99DBBD47CE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24CF6150-22B1-48AC-97CA-32DEC9D0E0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INCOMPATIBILIDAD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39584317-F880-4AFF-A82B-D2F3BBB49A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7EF32A39-6DED-4A31-9211-885A4ABB63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E907A958-1443-46EA-9EB5-FA9D3C8817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VOLUMEN DE CONTENCIÓN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2736D88A-3109-4A35-9D8A-7A6025ED18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0488C4FF-EB1A-4773-A986-9244816F8E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28416AF3-93D9-4A2F-83A8-3476E26658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EPP Y RESPUESTA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74438A00-3E3B-4EEB-8B1A-DB67E8E9A4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93155136-F7A8-4385-A6CD-291489B16A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A0141B0D-5947-47D8-8FE3-87A87BA8B6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A57A818F-C706-4597-AF68-6CAD3E24E5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Matriz de compatibilidad y plan de contingencia</a:t>
            </a:r>
          </a:p>
        </p:txBody>
      </p:sp>
    </p:spTree>
    <p:extLst>
      <p:ext uri="{BB962C8B-B14F-4D97-AF65-F5344CB8AC3E}">
        <p14:creationId xmlns:p14="http://schemas.microsoft.com/office/powerpoint/2010/main" val="2070440002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A1A49658-F3E0-4DF0-A12B-1622352DA9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780227E3-92D3-4A74-9259-EE7C78B50F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04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F927CC79-A81E-4BE7-A42F-DE36D36E6B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07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85DDCB9D-2236-445B-8547-166D2DBDD0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Residuos peligrosos · 7/20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45ac48dd8c3d4edc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EC9F2C21-BEDC-402D-9473-23E6B815A7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Clasificar bien cambia el riesgo y el costo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FAF02312-F6F5-404F-BC82-EC666D8F3D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peligrosidad: criterio sustentado.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incompatibilidad: segregación compatible.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volumen de contención: control operacional.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07E016F6-4BE3-424D-BC8D-0DB614AA09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AA5010FE-7A7E-4621-9D0B-6B27216A4A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D5107942-DBA2-4C95-8E65-65DD5839FD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ED182058-9CE4-40A3-9D90-F64241B6CD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9ED81C80-28B4-4D22-8917-0D1FFBCFEA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91D1DB9B-D436-4B5A-8C52-DBADBA100D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VALORIZACIÓN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4E56422C-CE0D-4E37-9031-66411A812E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12B1A263-321F-4213-9EE4-EA3182BA2F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ABDA8ECB-99F5-41E3-971F-BF0EB09B4D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9E5EA00D-2310-4DC1-B4F6-56D39A6E8C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Matriz de compatibilidad y plan de contingencia</a:t>
            </a:r>
          </a:p>
        </p:txBody>
      </p:sp>
    </p:spTree>
    <p:extLst>
      <p:ext uri="{BB962C8B-B14F-4D97-AF65-F5344CB8AC3E}">
        <p14:creationId xmlns:p14="http://schemas.microsoft.com/office/powerpoint/2010/main" val="1179778323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4B9DFB6F-501D-456D-8AE4-C936F78FA2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1BC8ECCF-5636-48DF-8351-BDA77814B8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04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F12CEBAA-3917-45F6-9986-B763AF7F6A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08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2825EEC2-16DD-4A29-98EB-F8D6DD5D86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Residuos peligrosos · 8/20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f4a51fcaafa44315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1AFEE848-1CBD-452E-B13F-F7C1171F82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balance de materiales descubre pérdidas ocultas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54B90B78-F3A9-41D3-BED9-0C7481D886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Entrada de materiales = producto + subproducto + residuo + diferencia.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masa por proceso y periodo.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Investigar diferencias significativas.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90C7FB50-9BED-4E81-8B0F-90619970C3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2ED47926-C0FF-47D1-89C3-E5050D382C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8BE80E3E-4802-4437-8E9E-D50DF2F923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1EFE5077-ED05-4503-BA72-58E66096F7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C43D089F-3BC7-491D-A696-66B6454369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DF0062BF-B373-4740-B019-45AC0C9BAC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FEF1610E-9B4B-41C9-A571-FDCA776EE0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Â· DESEMPEÃ‘O Â·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E0F99431-74BA-40E9-B25F-3AA38586BC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637F8F8A-FAD0-4EBE-B22C-83B4F9EAC2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Matriz de compatibilidad y plan de contingencia</a:t>
            </a:r>
          </a:p>
        </p:txBody>
      </p:sp>
    </p:spTree>
    <p:extLst>
      <p:ext uri="{BB962C8B-B14F-4D97-AF65-F5344CB8AC3E}">
        <p14:creationId xmlns:p14="http://schemas.microsoft.com/office/powerpoint/2010/main" val="393955156"/>
      </p:ext>
    </p:extLst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DBA21D89-5D83-444F-8C65-6F99D9068B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1C7C83B2-6773-43CE-BA14-7398AD8DB4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04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986589FD-7759-4D42-9642-9618B7F753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09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5F49FD6C-6B8C-45C4-B7EF-E31C6E362F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Residuos peligrosos · 9/20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50cc81c7db748e4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3FD4B074-BED3-4BA5-AA7E-4E59AD2A2E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capacidad se diseña para picos y contingencias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349FBF5A-2E87-4662-9E92-BFC9A6806A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características de peligrosidad, compatibilidad química, contención secundaria, rotulado, exposición y respuesta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Demanda media, máxima y emergencia.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Redundancia, limpieza y mantenibilidad.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AEF3D16C-9DB2-4168-B149-145DB4C1A9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1CF335E2-25CD-4DAA-883C-968741E09E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6DF1BF7F-B3E0-43B4-A54A-A3F708D1B6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81EE6DF3-1AC0-4115-8644-70D5435176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252EBFA3-55BF-4B1B-A9AC-4F6ED98320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C95A55CF-CA72-4362-8760-CE4490F4C6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67C4B0EA-52FC-4184-B3D4-3360CA7897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60EAF5B6-6610-4B5E-92B9-077F1026D9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3F223A48-60FA-4586-87D4-C330E60FBB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392730C5-0F86-42F7-92A7-D4635340B8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Matriz de compatibilidad y plan de contingencia</a:t>
            </a:r>
          </a:p>
        </p:txBody>
      </p:sp>
    </p:spTree>
    <p:extLst>
      <p:ext uri="{BB962C8B-B14F-4D97-AF65-F5344CB8AC3E}">
        <p14:creationId xmlns:p14="http://schemas.microsoft.com/office/powerpoint/2010/main" val="1798956147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2026-07-24T14:01:20.3050000Z</dcterms:created>
  <dcterms:modified xsi:type="dcterms:W3CDTF">2026-07-24T14:01:20.3050000Z</dcterms:modified>
</coreProperties>
</file>