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8e26f118cde4b8e" /><Relationship Type="http://schemas.openxmlformats.org/officeDocument/2006/relationships/extended-properties" Target="/docProps/app.xml" Id="R5252529883b44000" /><Relationship Type="http://schemas.openxmlformats.org/officeDocument/2006/relationships/officeDocument" Target="/ppt/presentation.xml" Id="R796366a6fc4547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b29a6b42d4098"/>
  </p:sldMasterIdLst>
  <p:notesMasterIdLst>
    <p:notesMasterId xmlns:r="http://schemas.openxmlformats.org/officeDocument/2006/relationships" r:id="R1b6a390535644865"/>
  </p:notesMasterIdLst>
  <p:sldIdLst>
    <p:sldId xmlns:r="http://schemas.openxmlformats.org/officeDocument/2006/relationships" id="256" r:id="Raf5449cb408b4a5c"/>
    <p:sldId xmlns:r="http://schemas.openxmlformats.org/officeDocument/2006/relationships" id="257" r:id="R85eb4bc985cd48b9"/>
    <p:sldId xmlns:r="http://schemas.openxmlformats.org/officeDocument/2006/relationships" id="258" r:id="R76ab0eca36de448a"/>
    <p:sldId xmlns:r="http://schemas.openxmlformats.org/officeDocument/2006/relationships" id="259" r:id="R1362f7e0fe2d4a50"/>
    <p:sldId xmlns:r="http://schemas.openxmlformats.org/officeDocument/2006/relationships" id="260" r:id="R63d437b244df4c22"/>
    <p:sldId xmlns:r="http://schemas.openxmlformats.org/officeDocument/2006/relationships" id="261" r:id="R3b05cd92fe08446f"/>
    <p:sldId xmlns:r="http://schemas.openxmlformats.org/officeDocument/2006/relationships" id="262" r:id="R3b4b527154564d11"/>
    <p:sldId xmlns:r="http://schemas.openxmlformats.org/officeDocument/2006/relationships" id="263" r:id="R361ae162f3e447a5"/>
    <p:sldId xmlns:r="http://schemas.openxmlformats.org/officeDocument/2006/relationships" id="264" r:id="R8f9e6aad39fb4e0a"/>
    <p:sldId xmlns:r="http://schemas.openxmlformats.org/officeDocument/2006/relationships" id="265" r:id="R5f3d28fdb9e145ea"/>
    <p:sldId xmlns:r="http://schemas.openxmlformats.org/officeDocument/2006/relationships" id="266" r:id="R5dd21cb9c23a4458"/>
    <p:sldId xmlns:r="http://schemas.openxmlformats.org/officeDocument/2006/relationships" id="267" r:id="R0b4079621f614db9"/>
    <p:sldId xmlns:r="http://schemas.openxmlformats.org/officeDocument/2006/relationships" id="268" r:id="R37d5c87245af42f0"/>
    <p:sldId xmlns:r="http://schemas.openxmlformats.org/officeDocument/2006/relationships" id="269" r:id="Rc460dad12e22438c"/>
    <p:sldId xmlns:r="http://schemas.openxmlformats.org/officeDocument/2006/relationships" id="270" r:id="Rdc41900998e9453c"/>
    <p:sldId xmlns:r="http://schemas.openxmlformats.org/officeDocument/2006/relationships" id="271" r:id="Re09842d0283b4780"/>
    <p:sldId xmlns:r="http://schemas.openxmlformats.org/officeDocument/2006/relationships" id="272" r:id="R58c9bf1dc64b4625"/>
    <p:sldId xmlns:r="http://schemas.openxmlformats.org/officeDocument/2006/relationships" id="273" r:id="Rbe0ee3cc55c24205"/>
    <p:sldId xmlns:r="http://schemas.openxmlformats.org/officeDocument/2006/relationships" id="274" r:id="R76ed7c01869e4258"/>
    <p:sldId xmlns:r="http://schemas.openxmlformats.org/officeDocument/2006/relationships" id="275" r:id="R38dc219ce7ae435d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63fa05f401eb4945" /><Relationship Type="http://schemas.openxmlformats.org/officeDocument/2006/relationships/slideMaster" Target="/ppt/slideMasters/slideMaster1.xml" Id="R1deb29a6b42d4098" /><Relationship Type="http://schemas.openxmlformats.org/officeDocument/2006/relationships/notesMaster" Target="/ppt/notesMasters/notesMaster1.xml" Id="R1b6a390535644865" /><Relationship Type="http://schemas.openxmlformats.org/officeDocument/2006/relationships/presProps" Target="/ppt/presProps.xml" Id="Rd247ec952d7c49c5" /><Relationship Type="http://schemas.openxmlformats.org/officeDocument/2006/relationships/tableStyles" Target="/ppt/tableStyles.xml" Id="R1a6aaa3885f04c52" /><Relationship Type="http://schemas.openxmlformats.org/officeDocument/2006/relationships/slide" Target="/ppt/slides/slide1.xml" Id="Raf5449cb408b4a5c" /><Relationship Type="http://schemas.openxmlformats.org/officeDocument/2006/relationships/slide" Target="/ppt/slides/slide2.xml" Id="R85eb4bc985cd48b9" /><Relationship Type="http://schemas.openxmlformats.org/officeDocument/2006/relationships/slide" Target="/ppt/slides/slide3.xml" Id="R76ab0eca36de448a" /><Relationship Type="http://schemas.openxmlformats.org/officeDocument/2006/relationships/slide" Target="/ppt/slides/slide4.xml" Id="R1362f7e0fe2d4a50" /><Relationship Type="http://schemas.openxmlformats.org/officeDocument/2006/relationships/slide" Target="/ppt/slides/slide5.xml" Id="R63d437b244df4c22" /><Relationship Type="http://schemas.openxmlformats.org/officeDocument/2006/relationships/slide" Target="/ppt/slides/slide6.xml" Id="R3b05cd92fe08446f" /><Relationship Type="http://schemas.openxmlformats.org/officeDocument/2006/relationships/slide" Target="/ppt/slides/slide7.xml" Id="R3b4b527154564d11" /><Relationship Type="http://schemas.openxmlformats.org/officeDocument/2006/relationships/slide" Target="/ppt/slides/slide8.xml" Id="R361ae162f3e447a5" /><Relationship Type="http://schemas.openxmlformats.org/officeDocument/2006/relationships/slide" Target="/ppt/slides/slide9.xml" Id="R8f9e6aad39fb4e0a" /><Relationship Type="http://schemas.openxmlformats.org/officeDocument/2006/relationships/slide" Target="/ppt/slides/slide10.xml" Id="R5f3d28fdb9e145ea" /><Relationship Type="http://schemas.openxmlformats.org/officeDocument/2006/relationships/slide" Target="/ppt/slides/slide11.xml" Id="R5dd21cb9c23a4458" /><Relationship Type="http://schemas.openxmlformats.org/officeDocument/2006/relationships/slide" Target="/ppt/slides/slide12.xml" Id="R0b4079621f614db9" /><Relationship Type="http://schemas.openxmlformats.org/officeDocument/2006/relationships/slide" Target="/ppt/slides/slide13.xml" Id="R37d5c87245af42f0" /><Relationship Type="http://schemas.openxmlformats.org/officeDocument/2006/relationships/slide" Target="/ppt/slides/slide14.xml" Id="Rc460dad12e22438c" /><Relationship Type="http://schemas.openxmlformats.org/officeDocument/2006/relationships/slide" Target="/ppt/slides/slide15.xml" Id="Rdc41900998e9453c" /><Relationship Type="http://schemas.openxmlformats.org/officeDocument/2006/relationships/slide" Target="/ppt/slides/slide16.xml" Id="Re09842d0283b4780" /><Relationship Type="http://schemas.openxmlformats.org/officeDocument/2006/relationships/slide" Target="/ppt/slides/slide17.xml" Id="R58c9bf1dc64b4625" /><Relationship Type="http://schemas.openxmlformats.org/officeDocument/2006/relationships/slide" Target="/ppt/slides/slide18.xml" Id="Rbe0ee3cc55c24205" /><Relationship Type="http://schemas.openxmlformats.org/officeDocument/2006/relationships/slide" Target="/ppt/slides/slide19.xml" Id="R76ed7c01869e4258" /><Relationship Type="http://schemas.openxmlformats.org/officeDocument/2006/relationships/slide" Target="/ppt/slides/slide20.xml" Id="R38dc219ce7ae435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a7ca7d19ea5c4f82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731bcb2cc134af8" /><Relationship Type="http://schemas.openxmlformats.org/officeDocument/2006/relationships/notesMaster" Target="/ppt/notesMasters/notesMaster1.xml" Id="R38db8a9ba49e467a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a50085b38bac4d6c" /><Relationship Type="http://schemas.openxmlformats.org/officeDocument/2006/relationships/notesMaster" Target="/ppt/notesMasters/notesMaster1.xml" Id="R4793f672af0241b8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a4fc41db7f3448e1" /><Relationship Type="http://schemas.openxmlformats.org/officeDocument/2006/relationships/notesMaster" Target="/ppt/notesMasters/notesMaster1.xml" Id="R569c9397b4fc4364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a520521eac344f1" /><Relationship Type="http://schemas.openxmlformats.org/officeDocument/2006/relationships/notesMaster" Target="/ppt/notesMasters/notesMaster1.xml" Id="Rb5e37cf68e0c4068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2ac4cef9775f427f" /><Relationship Type="http://schemas.openxmlformats.org/officeDocument/2006/relationships/notesMaster" Target="/ppt/notesMasters/notesMaster1.xml" Id="R76c53b8ae9164a26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90bf9df4af374806" /><Relationship Type="http://schemas.openxmlformats.org/officeDocument/2006/relationships/notesMaster" Target="/ppt/notesMasters/notesMaster1.xml" Id="Rda48b87257a34703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addad51b168043dc" /><Relationship Type="http://schemas.openxmlformats.org/officeDocument/2006/relationships/notesMaster" Target="/ppt/notesMasters/notesMaster1.xml" Id="R40c3d4f523a34b00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6037da1f888f45fd" /><Relationship Type="http://schemas.openxmlformats.org/officeDocument/2006/relationships/notesMaster" Target="/ppt/notesMasters/notesMaster1.xml" Id="Rb745fc71f0c141e0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5071b8a6767f4211" /><Relationship Type="http://schemas.openxmlformats.org/officeDocument/2006/relationships/notesMaster" Target="/ppt/notesMasters/notesMaster1.xml" Id="R65526fe4cc254256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2a7b03a3fcfc4f59" /><Relationship Type="http://schemas.openxmlformats.org/officeDocument/2006/relationships/notesMaster" Target="/ppt/notesMasters/notesMaster1.xml" Id="Rfd06578e8aca4241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61af301e57ce45b8" /><Relationship Type="http://schemas.openxmlformats.org/officeDocument/2006/relationships/notesMaster" Target="/ppt/notesMasters/notesMaster1.xml" Id="R3b2d0e3c9eeb4d2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beea11cb5d824ba8" /><Relationship Type="http://schemas.openxmlformats.org/officeDocument/2006/relationships/notesMaster" Target="/ppt/notesMasters/notesMaster1.xml" Id="Rc7b4a849296a432a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c4678a3e4c3e4b87" /><Relationship Type="http://schemas.openxmlformats.org/officeDocument/2006/relationships/notesMaster" Target="/ppt/notesMasters/notesMaster1.xml" Id="Rb5a4aae80816465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f8fd231b4ba4ffa" /><Relationship Type="http://schemas.openxmlformats.org/officeDocument/2006/relationships/notesMaster" Target="/ppt/notesMasters/notesMaster1.xml" Id="Rd8a7424c2f2143e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756cfd0024e4ef2" /><Relationship Type="http://schemas.openxmlformats.org/officeDocument/2006/relationships/notesMaster" Target="/ppt/notesMasters/notesMaster1.xml" Id="R1d74240f53ff4d65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25b24004df6f4820" /><Relationship Type="http://schemas.openxmlformats.org/officeDocument/2006/relationships/notesMaster" Target="/ppt/notesMasters/notesMaster1.xml" Id="Rd2ee63e63faf43b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de2b212cab14831" /><Relationship Type="http://schemas.openxmlformats.org/officeDocument/2006/relationships/notesMaster" Target="/ppt/notesMasters/notesMaster1.xml" Id="R37f3cc87cb104927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887b5b0c19f4a70" /><Relationship Type="http://schemas.openxmlformats.org/officeDocument/2006/relationships/notesMaster" Target="/ppt/notesMasters/notesMaster1.xml" Id="R69de2ed1a8674e7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27afbba752a1440c" /><Relationship Type="http://schemas.openxmlformats.org/officeDocument/2006/relationships/notesMaster" Target="/ppt/notesMasters/notesMaster1.xml" Id="Rc8da2115cc494ff0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fd62c3292f44a48" /><Relationship Type="http://schemas.openxmlformats.org/officeDocument/2006/relationships/notesMaster" Target="/ppt/notesMasters/notesMaster1.xml" Id="Rb153e3f2706b4295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e952f217143d2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26b0ebb44f9499c" /><Relationship Type="http://schemas.openxmlformats.org/officeDocument/2006/relationships/slideLayout" Target="/ppt/slideLayouts/slideLayout1.xml" Id="R0af3f14e290944b5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3f14e290944b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7bc1031b447e4" /><Relationship Type="http://schemas.openxmlformats.org/officeDocument/2006/relationships/image" Target="/ppt/media/image.png" Id="R385186978ff140f6" /><Relationship Type="http://schemas.openxmlformats.org/officeDocument/2006/relationships/notesSlide" Target="/ppt/notesSlides/notesSlide1.xml" Id="Ra0018b24e22c4d69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9471b2ef640d6" /><Relationship Type="http://schemas.openxmlformats.org/officeDocument/2006/relationships/image" Target="/ppt/media/image10.png" Id="Ra2a3be771ff64b21" /><Relationship Type="http://schemas.openxmlformats.org/officeDocument/2006/relationships/notesSlide" Target="/ppt/notesSlides/notesSlide10.xml" Id="R39c69d787348443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74859d1da4ab8" /><Relationship Type="http://schemas.openxmlformats.org/officeDocument/2006/relationships/image" Target="/ppt/media/image11.png" Id="Rcc2d3bf86c914121" /><Relationship Type="http://schemas.openxmlformats.org/officeDocument/2006/relationships/notesSlide" Target="/ppt/notesSlides/notesSlide11.xml" Id="Rb84790b812614b44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fc3e717c94373" /><Relationship Type="http://schemas.openxmlformats.org/officeDocument/2006/relationships/image" Target="/ppt/media/image12.png" Id="Rfba1559b8f19409c" /><Relationship Type="http://schemas.openxmlformats.org/officeDocument/2006/relationships/notesSlide" Target="/ppt/notesSlides/notesSlide12.xml" Id="R7f0c80a858964f63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105aec5064b75" /><Relationship Type="http://schemas.openxmlformats.org/officeDocument/2006/relationships/image" Target="/ppt/media/image13.png" Id="R3a97ebaf0699432e" /><Relationship Type="http://schemas.openxmlformats.org/officeDocument/2006/relationships/notesSlide" Target="/ppt/notesSlides/notesSlide13.xml" Id="R990f5181a6604257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d27028b024f66" /><Relationship Type="http://schemas.openxmlformats.org/officeDocument/2006/relationships/image" Target="/ppt/media/image14.png" Id="R44216f528ba54ef1" /><Relationship Type="http://schemas.openxmlformats.org/officeDocument/2006/relationships/notesSlide" Target="/ppt/notesSlides/notesSlide14.xml" Id="R8a3bcf88f92b4197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404c982ad447e" /><Relationship Type="http://schemas.openxmlformats.org/officeDocument/2006/relationships/image" Target="/ppt/media/image15.png" Id="Rebf05704b92249ae" /><Relationship Type="http://schemas.openxmlformats.org/officeDocument/2006/relationships/notesSlide" Target="/ppt/notesSlides/notesSlide15.xml" Id="R9acb9b2d88954e4a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529ddc2fc4d61" /><Relationship Type="http://schemas.openxmlformats.org/officeDocument/2006/relationships/image" Target="/ppt/media/image16.png" Id="Rbc2e29c44ee04093" /><Relationship Type="http://schemas.openxmlformats.org/officeDocument/2006/relationships/notesSlide" Target="/ppt/notesSlides/notesSlide16.xml" Id="R37220bd9410b4855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4f1a3dc4b4017" /><Relationship Type="http://schemas.openxmlformats.org/officeDocument/2006/relationships/image" Target="/ppt/media/image17.png" Id="R43ab5a7cd5494cd9" /><Relationship Type="http://schemas.openxmlformats.org/officeDocument/2006/relationships/notesSlide" Target="/ppt/notesSlides/notesSlide17.xml" Id="R412365f73842404a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a9f839dd44ec6" /><Relationship Type="http://schemas.openxmlformats.org/officeDocument/2006/relationships/image" Target="/ppt/media/image18.png" Id="Rab3ca4d71087437f" /><Relationship Type="http://schemas.openxmlformats.org/officeDocument/2006/relationships/notesSlide" Target="/ppt/notesSlides/notesSlide18.xml" Id="R43ba36b061604d1d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126bf70a49e6" /><Relationship Type="http://schemas.openxmlformats.org/officeDocument/2006/relationships/image" Target="/ppt/media/image19.png" Id="R911c4fbfea2646d4" /><Relationship Type="http://schemas.openxmlformats.org/officeDocument/2006/relationships/notesSlide" Target="/ppt/notesSlides/notesSlide19.xml" Id="R6c13ef9412d5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a9db926e845e2" /><Relationship Type="http://schemas.openxmlformats.org/officeDocument/2006/relationships/image" Target="/ppt/media/image2.png" Id="R80530982288644ae" /><Relationship Type="http://schemas.openxmlformats.org/officeDocument/2006/relationships/notesSlide" Target="/ppt/notesSlides/notesSlide2.xml" Id="Rabba261ae65b4487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c19324d2c40db" /><Relationship Type="http://schemas.openxmlformats.org/officeDocument/2006/relationships/image" Target="/ppt/media/image20.png" Id="R3e13b60761f54e31" /><Relationship Type="http://schemas.openxmlformats.org/officeDocument/2006/relationships/notesSlide" Target="/ppt/notesSlides/notesSlide20.xml" Id="R1d3af5800bd147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df74827374843" /><Relationship Type="http://schemas.openxmlformats.org/officeDocument/2006/relationships/image" Target="/ppt/media/image3.png" Id="R940982ce3f9242ea" /><Relationship Type="http://schemas.openxmlformats.org/officeDocument/2006/relationships/notesSlide" Target="/ppt/notesSlides/notesSlide3.xml" Id="R4c526cea514a41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9a503397a4a14" /><Relationship Type="http://schemas.openxmlformats.org/officeDocument/2006/relationships/image" Target="/ppt/media/image4.png" Id="Rbba79e76fd264c92" /><Relationship Type="http://schemas.openxmlformats.org/officeDocument/2006/relationships/notesSlide" Target="/ppt/notesSlides/notesSlide4.xml" Id="Re7ae71e1e201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05b929c7a497e" /><Relationship Type="http://schemas.openxmlformats.org/officeDocument/2006/relationships/image" Target="/ppt/media/image5.png" Id="R54f0b717770646ac" /><Relationship Type="http://schemas.openxmlformats.org/officeDocument/2006/relationships/notesSlide" Target="/ppt/notesSlides/notesSlide5.xml" Id="Ra4f5e80d501d49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03a3aed5949f9" /><Relationship Type="http://schemas.openxmlformats.org/officeDocument/2006/relationships/image" Target="/ppt/media/image6.png" Id="R8a7247534985492a" /><Relationship Type="http://schemas.openxmlformats.org/officeDocument/2006/relationships/notesSlide" Target="/ppt/notesSlides/notesSlide6.xml" Id="Rf7bfa10b3651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a4ecb46864732" /><Relationship Type="http://schemas.openxmlformats.org/officeDocument/2006/relationships/image" Target="/ppt/media/image7.png" Id="Rfaf2c4fc7b9d4830" /><Relationship Type="http://schemas.openxmlformats.org/officeDocument/2006/relationships/notesSlide" Target="/ppt/notesSlides/notesSlide7.xml" Id="R2916ff12bca94e0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7a1000f324e48" /><Relationship Type="http://schemas.openxmlformats.org/officeDocument/2006/relationships/image" Target="/ppt/media/image8.png" Id="R23f710e1eede4dfa" /><Relationship Type="http://schemas.openxmlformats.org/officeDocument/2006/relationships/notesSlide" Target="/ppt/notesSlides/notesSlide8.xml" Id="R9811bca711484bf7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4e328e17d473d" /><Relationship Type="http://schemas.openxmlformats.org/officeDocument/2006/relationships/image" Target="/ppt/media/image9.png" Id="R642b090a459845db" /><Relationship Type="http://schemas.openxmlformats.org/officeDocument/2006/relationships/notesSlide" Target="/ppt/notesSlides/notesSlide9.xml" Id="R2be64cd4fd934d3b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70B5EEAC-9305-4E39-B2D4-676D1D8CF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678A75D-C149-420A-8BD4-BAA87304A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1422605-9D7A-47AC-B36C-5620A038D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65464FC-4951-4E3E-BB2D-5B5B3015F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85186978ff140f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589D423-CCDF-4962-BA4E-EBF23B034A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Diagnóstico, caracterización, minimización y plan de gestión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1AA8E279-BEE4-418E-8409-6573D451B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muestreo, composición gravimétrica, densidad, generación per cápita/específica, balance de materiales y prevención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75FD96F-0573-4C58-A644-39201CB70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A1DB2141-C4ED-4524-9F1A-D3D8AAC2F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INVENTARIO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BEA93B3-610E-4EC4-84EF-5029C13C44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4F6CBFA-28A8-469C-997E-3D3B4621D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47C9334-B3D2-4F1B-8913-8BADFCCCE9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CARACTERIZACIÓN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4C095EBD-D240-482E-8EAD-9B834A932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A40AB4B-CB31-45B3-9446-02362D170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C62534B0-1B9D-48C3-A944-CDD4600D5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BALANCE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035796C-307D-4359-B3A6-C446F62E8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DD523273-84F0-4EA1-9E45-EC6AAE758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AA03E45-ABE7-484C-AB05-F517CDF64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METAS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D0199F6-7EA7-4C15-A98E-D98EA58DB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DB97D352-CCB0-4B26-B46A-F46BC511D0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3ACF188A-6779-487B-B7D5-C3310B501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PLAN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D98C36FC-DC2E-4C58-8FFD-FEE9695AA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355B3ED0-6275-4AA1-8C88-A8CFDAF3B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60960CBA-06AE-4D4E-B8D1-1C2E8782AB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881402843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092E77A-3488-4DF5-BF46-03783BDDC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DFDFBE1-FC20-4ACD-97F4-43767E0FF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E6F12B9-3DE0-471C-99C5-B1177C79D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BCCE9B2-2C35-456B-9BAF-E8FDE7E65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2a3be771ff64b2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AF1DF2C-1137-4432-9A02-6A1F8267E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0C1F01E-0320-4D2D-9F3A-268C9005D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BAE6466-9A9B-4E87-B07F-68D174EB6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EB416431-11C6-44C7-BD24-F4EAF5EEC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INVENTARIO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0B17C21-7C58-4ECA-A0B2-5EC873D9D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83CD8C4-437C-4237-BFA6-2E86AD785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45752309-DACD-4227-B16F-C15AF57F0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CARACTERIZACIÓN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76BC8E2C-1F52-449A-8FE4-34C4893F8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31046274-6A60-422E-8D7B-C09EC48D15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103AF77-055F-4BA1-BFCF-839A39EF1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BALANCE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16428303-48CD-4086-9E27-A348BFBF3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B33A871-0CD9-4871-A8E1-3FC591215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016E86C-881A-47BC-A3F8-011789E29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METAS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FC6B7931-ABB3-4318-8AE9-057487E94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5D2D432-34C9-41B0-A1F4-69173DA6E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26A0FFDE-55ED-45C8-894D-23EA26CFE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PLAN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7F78BECE-0F40-4467-BA3B-DCCB9EA473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84A61B55-DCA0-463C-80FE-23DA2A0DA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D416DDB5-2F29-4D99-833D-3620FC772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728084788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6B521049-8B19-4416-98D1-9A445DF196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6227CCF-311F-4ECD-A909-6B17947EC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F843F35-74D9-48F4-A089-C04AACBC40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6F25354-F621-46DF-8BD6-F509B5872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c2d3bf86c91412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8EB7BDC-98C0-41B7-9EC6-936D9A4C4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E413DEF-F677-476C-95D1-E59010590B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kg/d y kg/unidad.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composición.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densidad/humedad.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oportunidad de prevención.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403196C2-D529-4CDC-A52F-6A5D76049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KG/D Y KG/UNIDAD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0F6CD9E9-024C-4848-8A36-1FFBB413E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D0BAD6FC-609C-419E-9602-E23C5362CF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591D7CCF-09B8-479D-8433-F6E6E10C9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COMPOSICIÓN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9FF137C7-ECBD-49E6-B205-725BA0A53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BA667D6-A1E2-4765-BAB3-725207B60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10D770C1-54E3-467D-8A49-700E087D37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DENSIDAD/HUMEDAD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91DBDF0F-57B7-43CE-993E-1212B14C8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821D6E0B-8E13-492F-A22A-EE8A66927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24953EFE-DD66-4AE0-9202-024C86C10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OPORTUNIDAD DE PREVENCIÓN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0D09ABED-89EA-49E9-A423-4AEB05E86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EE29DF4-5115-4AEE-9AD0-68576BE2BF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70CDAAD3-4A6A-4B40-89B3-CF054B94A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4F26F615-9729-40C8-B298-C11798EFC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370122365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92991B03-53C9-4639-BE73-21357DF1B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8C74276-8282-4425-990C-8F93A48AD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FCDD5F6-D4FA-4942-AE4D-6B3FBE787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1507EE2-1850-4ED9-B65F-D5F94A2BE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ba1559b8f19409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137255D-F55D-4AC3-A035-6BAE190F7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10D5CF9-F152-405D-8E7C-2514342F4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C8E0655-FEE5-42AE-9074-4FD371544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82EC8245-0794-4661-9A45-BC93DF0DC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97D169E7-92DE-46AE-8C7C-EBB8623B8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427C0A05-928E-41A7-90AB-52F73B844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EC012617-C407-4E1B-A9C6-7D9F5532C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E9D37214-D1E8-4F38-B464-0E4CCE4199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FAAB049-FF02-46D3-85E4-C7324A1D8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3CD5654F-6A07-443B-BD40-7B44F870B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2B83D9E-FD5D-4B22-83C8-CBA1D70CB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6C2BAF6-A81D-4E19-A5AA-69C225AB0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498528853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C2EBDF52-0EF0-4428-9368-02827B2E7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8FF2F36-7777-4046-8E17-5BFF6CBD37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6EFEB56-78D9-41CE-A63B-6174D4FB8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4095DC9-D48B-40C7-A79D-C5153BA08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a97ebaf0699432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0FE0ED5-5C87-4236-8248-548E7F0FE7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85FCC35-F225-41CD-BB4F-2FBF7AC137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5929F82-DC8B-41F4-B8E0-838098A65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3107564-A52A-422F-9618-C553EAF12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F3459C7-BBD8-4D6A-8D4D-C5844A3737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F2B2B139-6967-498C-A158-45ABA1095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DBD47AE-F5D1-4EB3-B545-5878F5AF25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F7FE61B-7F25-443B-ACA1-F62B31CEC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56B5E31B-67F0-4554-B641-F87F70F51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A523557F-0818-47A7-8B22-2F854933F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1D4C1C1C-F20F-483E-955D-B208409C3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874039535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4D50981-821A-4218-96A4-BE5369C64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B91A7FB-0F22-452F-82C6-93C9EE6299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3C8C5BE-B38F-4334-B94A-9CAFE8311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8CDCDCA-6431-4860-88A0-18F84D232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4216f528ba54ef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FB1EA9C-E5D6-46E5-B7D9-7FE84339E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AD34A31-21BE-454A-B810-69BE4B7A7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Planta de alimentos que desconoce mermas, rechazos, orgánicos y costos reales de disposición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5F3B056-CFE7-4B2A-A9A0-2A4C7303A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DD961289-8ED1-4650-A30D-45A15C23C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741A51FB-8F44-4A04-AC34-53DD23DD2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0A96F4AF-F86A-4638-9831-87274E2A5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865DD987-2CB6-4564-8993-98553C704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41457EA-771C-4AEB-B419-06C8923F6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8BB0531E-299E-45DC-A90A-BA98FCEB8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FED2575-22B2-4615-8393-DF4EFD8E5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BF1C408-5D59-4911-AC82-282AB4CA1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96FFD72-922C-4E5B-80D6-86A09E864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512253158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C9B7B73-4B51-416D-A673-0699BC839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5021204-9ABE-4731-B14D-33E0FAF27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DBA5401-7416-4BE0-8F69-29F514739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C293403-019C-477D-A6CE-EFF607F85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bf05704b92249a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E95319E-FD25-47AB-9522-9283DF936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C8C7138-0176-43D6-96FE-BA36CB2E0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81EC4B2-5C52-4214-B6D9-B2C1F3C6A4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1D5D507-1DF2-4D09-879D-AAA7338BC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INVENTARIO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14F71B8-737B-4EB5-8FEA-195011333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916E50C6-897E-490F-9768-422970C08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2DFF7F5-288B-4E8E-AE15-E6A0DD72B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CARACTERIZACIÓN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3ADA4114-12EE-47AB-89D2-F46887F65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0EE35D6-F3C6-48D5-ABA1-2502261AD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411F9221-417C-4C3D-9C9E-71076DBFF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BALANCE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99FF3CB8-C610-44D1-8ED3-67C12E802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5DDFBDF-B349-4E07-A846-0D969ECE8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1D342F0E-CA20-4ECD-A00F-6D9D6B8B6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METAS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2DF71B1F-8251-4838-AC2B-F095189CE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FD7F3037-74DC-4229-8F77-6435D23E6A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C1CD968-89C9-41A2-B67C-96DF3FFE8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PLAN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815D3E7-0B51-4FA1-9E0D-A8051CD19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256D68F1-D086-49C3-8C61-10A825E58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924259DC-CA9B-4C5C-83F3-46D1C00E9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610674324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E297B3F9-4AF4-40AF-A8FE-06F963EA3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EDF2BB9-CA51-4204-B16E-2BA291D292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A7FC6CD-CE63-41E6-BC8D-332B45B87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149600D-BCB9-4C5D-BD31-B6C21CAFF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c2e29c44ee0409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E991E71-6D6C-444C-A12E-E2DDF19E83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12FCDEE-30D1-4FD0-99F7-81E7E7CB9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4E81A6AE-FCF0-4AA1-B78F-2F17EF17B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KG/D Y KG/UNIDAD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952BF7E5-B606-40F7-BAEA-E2981ECC16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262F90DA-B05E-4517-8035-F93C13243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2F5D1E4-141C-4869-B1F7-DA9301A51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COMPOSICIÓN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9D56F33A-F21C-4222-9D76-23F3B40DC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C55E9091-F9AD-4DAB-A53A-F3FD007F5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D53F7414-A36B-4A7C-954C-89576B7EC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DENSIDAD/HUMEDAD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90CAE606-8017-4B97-B019-F04B813F1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F42613A7-CACA-4AAD-AE6D-19F1F66EA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DF4BBBF0-B38A-44EC-947C-9BDCCC7E2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OPORTUNIDAD DE PREVENCIÓN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8D4CDBC5-D9A3-496B-A4A9-E8AE79BEF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9D0A8BA5-20C2-4549-AFCE-3B7FD6641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9662EE95-8705-4DA3-805F-DE8672BBA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E411833-2E52-4DAC-8888-055F81943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908049040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230DB93-EE1F-4E83-A690-6727468D9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76CD074-B0D9-48C6-9F7F-84BB22D1E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E538270-B077-4FE8-8FD6-3DD4CF8CE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8AD4CA3-69DC-49D1-9B76-D61458CB4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3ab5a7cd5494cd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D8B6CFA-2402-4F35-963F-9C814FF3B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F89EB7B-6757-4A4D-96E4-478A802D7D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202A3EFB-26E8-40DF-B1CB-F527E0AC1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6024A27-153F-4DF4-8943-18F0DBFDA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F5C58E75-6884-46C5-BC46-A663BDE04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74866DC6-A191-412A-AAAA-16DCBE79E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70A9459A-0555-4DE5-9F45-A969A2CDC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EC404E1D-89F9-4143-99B0-F13A685F9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FB03B3BB-286C-492A-BAFC-ECC9EA813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D0F83C98-82DA-4D3D-8A4B-5C3BA451A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FA5646A-DCDC-41AE-BBC2-5E7B2D8CF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09CAA95-47DC-4A39-870B-0B9DFB268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697095543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7D5C26B9-2788-434D-930A-6B4C0DAE2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8D56797-9FEF-42C4-A7BB-6ACD34825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15049D4-5215-4E2D-B238-97E89DAD7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DD8930C-1C3E-4BF7-97E4-454C8AE52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b3ca4d71087437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D6AA02C-CB06-46F2-98FD-D15D5D37A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5E982F2B-4686-4C62-AA20-5B89DFC7A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Diagnóstico basal, balance y programa de minimización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E4D97CE9-4225-47D0-819D-21DC928B0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D9B0329-C7E1-403C-A729-FB2F60E3D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D19E530C-76E3-4FE4-9125-BF2D2C659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E40CA0F8-3B8C-41E9-AF03-63AE4FBDC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C3CDA743-C281-4871-8E69-8485163966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0B2B9E1A-F0A0-44D2-89C3-E0B9976EB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5E4488C-7F79-44DB-A90A-E51751804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7A1707A1-94A4-4192-8201-F023CCA06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4CD5E5A-FF33-4726-8171-3EAAF2F71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237237795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31C2780-A9E3-44B3-84CE-F6307B9E1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ECE95C1-3A89-4413-BC54-CDE73772D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9E25489-66EC-4380-A60E-A526CFA20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CE840A6-949A-487B-BDE0-4A93A438F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11c4fbfea2646d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F35F7E0-9391-41D0-A989-4EE92A682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87F3469-D471-429B-91A0-EA6421D0E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B0AE340A-8117-4A57-A0E9-02BE7A7A6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9992BB49-D301-4F6B-9DCF-F2D8FCFB98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12D6EC47-E91C-4F37-A8F8-1D7EB392B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9BD5D4CD-ADAB-44F0-8C01-BBDD5E67A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A77A4860-537D-43FB-800A-D181C7F05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55FA3101-FE3A-4775-8199-C15D8BAB2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803E7A1-8304-414D-84B0-DD7F0EFEF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4F79F07-CA73-4823-A584-E4614882D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15950E7-2C10-45A2-AE9C-AAB25806A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47E32E1-2072-449D-8B13-C99138119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873781287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17909F1-AB23-4E8E-A8E4-32F539BC21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7C7ECF8-F251-4FAA-9E4D-9B2006FE1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BC0551D-6303-4427-A6A0-E6D1BB2A8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6783FEE-0C0B-4263-A5E5-FA46A4BAC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0530982288644a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1FAF090-9506-46EE-8956-391F9959F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1E89465-961F-4EF0-A616-DF92D406A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5E4CD3B-E258-499F-B838-2F93F4804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2DF5DAB-9191-4ECC-AA78-A01FC6DDF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F4B1692-B85E-4E26-A4E5-353A00392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5296F24-3392-4A5A-A16E-1D2C17900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90EE849-48AF-4801-BFD1-5C707B1C1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524CBE25-AB20-4242-B917-E1352C08C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28DA7B3E-8397-4628-B1D8-A5EAC62B35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1F06C17B-908F-446D-B033-84D5A3449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C8E1AA0-EEFA-4D76-BD8C-99536DD7F6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DCBE0653-61AA-4467-BCBD-5FA443970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7222158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5B5963C-14D5-497B-BCE5-B7D4E59E6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D28384B-6E4E-49D8-BC64-C14076A5F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2094E05-3730-42FB-8AEE-E6B8997ED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A9FF328-6706-4BE3-9C4C-690D5162C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e13b60761f54e3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1663924-77E8-4FC8-BBF6-7076A3004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BB7C47F-6617-4C5A-9864-0C6A61D5A9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Diagnóstico basal, balance y programa de minimización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4DE56340-5CD7-4634-BAA9-F4C65F6C6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53F00CF-0F3E-40CC-8F98-495333FB1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INVENTARIO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F63055B8-7CCE-491A-8BB3-EEECAED87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AA61708-2FDE-4CFE-B7CD-AC599E3FA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5F9A917-1FAF-416D-A6F5-F6B0FC8E61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CARACTERIZACIÓN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89D1C56F-F0BE-457B-833D-E1714846A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87BC524-34F5-4A11-9F6B-4BAEB9DD6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A993344-0CDB-4350-8A98-CFDA2464C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BALANCE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A7818347-2BA6-49B9-8998-2605D92E2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77CB6E8-F619-4F08-815B-4FC015DAD0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B0EBE5BA-A866-40DF-8F53-FE86F8996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METAS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1922076A-A49A-414D-8B31-6969226A5A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778C349-2D78-4765-A1A5-D3A754C7B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8E6D2B31-2AF1-42DB-8F31-B46EFE31E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PLAN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C671D66-2CB1-47AB-93F7-EDB2F605B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CB1A0697-B974-4D7B-9722-561F69F5F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C15C27C5-F004-4AA4-A7BE-83B18A8C6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81039003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E5C49A63-C47F-4E98-AA13-1947CC394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3568204-73E8-471B-8795-09524CD7D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96C1260-C081-482F-88C5-862E42386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9C49023-FB07-4C14-BF7D-610EC94DA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40982ce3f9242e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603ECAD-DBA9-460C-B481-2486A26F5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0CA09C4-E997-447A-ACA0-C4C3F03BE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muestreo, composición gravimétrica, densidad, generación per cápita/específica, balance de materiales y prevención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EBEA9E86-2D29-451E-B108-911750200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88A665D-9C2F-4622-A62D-22DA05ED5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35B83215-E768-44F8-9F14-72FB8F89C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05EAD582-A99D-4EFA-A380-C9FCFB387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FEAB44E0-2A4E-479A-A361-C86DAC2B0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2D4E1093-1CAF-405B-8A47-68E154C4B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6C99693-3AF9-4B20-9969-D5C98DE1E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E62C99DE-16DC-4F22-B16C-B657C6AA6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DBD3858-AEE0-4E86-81C8-B61440138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29016979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668F42B-B336-4203-A85C-42FB385FD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1BC124D-4D29-4049-BB33-773B6394E0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519C533-4E43-4374-BA5A-63B316160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88A8213-3B67-4325-98AD-3B67F78EC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ba79e76fd264c9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85007FB-A6DC-4744-970E-DDD8E44B5E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22C2484-31BF-40E4-8B19-DB755C016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kg/d y kg/unidad.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composición.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densidad/humedad.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oportunidad de prevención.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B291F06-363A-43A5-B693-EE5FD1076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48E3A44-A9C6-41A6-8D55-3ACBE6207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DF2CD8E-F8B5-4461-A394-84DE98509E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3C60AF4-620F-4479-A192-10B7B053E4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44A4346-0764-42A9-AB7E-3A2FD4621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2F1B31B4-4B3D-4544-BBCE-85FCD6B13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5043F61B-6715-470B-9587-40A1D6DA8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1B20C97D-7C14-4C47-9E8A-E7E18BC76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E9A197B-6396-41F4-8590-1F3BFCE79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269C69A-1894-46C8-BCB2-24E84D021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88654815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5EE612CD-FE2B-4637-A40D-3935825FF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86FD030-03E9-4D0F-BD0A-6EA3A71E75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536BD17-8FD1-4075-9709-416FF351E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6DDD17D-F7E6-4556-8902-779786123B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4f0b717770646a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F6E8A6C-9DF5-4ECE-ACFF-E340BAD55A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2F44A97-91C7-4D8B-B609-BE1F9C600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Inventario: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Metas: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A80B8ED-7107-4A27-B25F-2E7531E75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F339008-04AE-40EB-B931-CEE10B3A0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INVENTARIO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BD79B6A-89FD-4585-A01F-C19E0ED57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9E5C800-CD37-484B-A93B-544762EE0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56FD915-30A9-4614-B0CD-DD020CC0D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CARACTERIZACIÓN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1F5046B4-0406-4AD4-AA88-8EAF630C1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41CE451E-D72F-4D94-BDF1-65F79690E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F7A4A28B-E6AB-4022-ACEC-53419FE23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BALANCE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B6E35635-945E-49ED-9108-AEC068086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525295BD-2D6D-42A8-A167-67492A3DC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E3D7F06-9CD9-433E-BAF0-4D5D8A91C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METAS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B491605-13A1-41BA-87BF-8AD7742DB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B0ACD99A-C0BB-4674-9D33-71FFB5342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4FB50455-3B23-4721-8B11-AD9614304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PLAN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A3668FB-FC5C-4EA2-8338-DE3B3A00F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0DD24FF1-343F-4F74-B5F5-74057E8B85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6BD16586-D027-4F9F-A202-A0E20920B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925709862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C8A085B3-6602-48C9-A342-87C5C6A0C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F81587A-BC91-4AAD-A317-24E5B0963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F304474-B43A-4C92-B8DF-067D79964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8967E35-78FE-46D8-B6AA-F67B3E631A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a7247534985492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A5AE3CD-A823-4955-B76A-6BC860A47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994B874-651A-48AA-9D9D-C3D4F4A4E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A9B3EDFE-4F5F-41E0-B9D9-E2EB720DF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KG/D Y KG/UNIDAD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835E928E-913D-4C09-BD04-0139F4E43C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C22DC92A-2019-441E-B444-B837A9D50A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9BDA0AD0-BF97-44C9-AD7A-F2571C04B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COMPOSICIÓN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CE52B95E-4E39-47C0-B64E-BD6426A21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38E57750-5374-48C6-BD6A-B31D854762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3AFD9F4-5862-42F6-8BC5-F0E5A5959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DENSIDAD/HUMEDAD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7BCEE4F2-6705-4971-BF69-497C0187A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67803577-FB93-4B81-90FF-4628EC636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17811C97-332D-4B60-8D0C-F905C23763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OPORTUNIDAD DE PREVENCIÓN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03CFCBF5-DF4B-485F-939B-421408C92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538E76B-76C6-4200-8C74-7B2337693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E3B723B3-B4C6-4091-84FC-ACA21B06D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A6F619E5-52E3-432B-AF0C-A63530A57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42074129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DB0DBFB-3E1A-4970-99EC-07E57915E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EE294CC-1B29-48CB-995E-96E398D55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30EB15E-8C57-4817-85AB-CB07700A5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2CEC170-44F6-465D-855B-C49617EE1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af2c4fc7b9d483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C185C64-5810-4441-8BFA-86095B584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4B702BD-D30B-40DC-BCCB-04C37C90BF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kg/d y kg/unidad: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composición: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densidad/humedad: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8950D96-8994-44B5-9E97-EC95A472C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7812E81-F594-46B3-A361-70E8875D6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2A850D6-624B-406E-B704-E997BE058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3DC3102C-DC53-4A39-96F8-7C57EE240F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C103E610-07D6-4A61-A0D7-9A034668E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7A5106DD-DC1C-43D0-9287-F1B192716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914D10D6-8FE8-4FB2-B4B2-120BE1E3E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CAEE8189-18D5-4C54-9198-17CF9539A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DC81E0D-184B-4EBE-AC16-8D4145E57B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C8A73BED-679A-4390-B423-85FE4E4A8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024578358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C8C259F-09C2-4828-8376-703B81371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7B75FBE-DD90-4D46-BFAC-BEFCE85EA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0ECD11D-0EB6-4416-AEC6-1487627B2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7FB373E-CDF8-499D-B84E-E4ABCF3C3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3f710e1eede4df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C20E063-CA67-4480-A80C-3492A61B4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B2CDFC9-16C7-412A-959C-930B90A13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46B86D6-173F-4108-A7A0-1480BDF959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D5B5E7CB-45F4-49D5-8AAE-73DD11D11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6A2D267-FB5D-4D3B-956D-D8CDD9217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54BCFC3-9893-4B01-B803-B94983849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21B181C-D7AD-40B2-AA47-2DC8633C9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B6C1C754-743E-4D49-82E1-84A200A71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53C6A3E-A38D-4E23-A0AB-F140DE25C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6E7921BB-3F8A-4F0E-A325-F69A96540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F3CB4ED2-CEED-406B-A675-D3AD605D5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97575173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5528AF6-EE85-4620-A4A5-1B67D460EC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521FB89-2757-40A4-818D-80BF8299E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02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B06F785-629D-4970-A681-D5054D350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332D947-F7E6-4024-A853-098687EAB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Diagnóstico y minimización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42b090a459845d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CB2379F-0255-45C1-8068-C256735B4F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EC28BBA-DF25-4C1D-9484-66C1CD405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muestreo, composición gravimétrica, densidad, generación per cápita/específica, balance de materiales y prevención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FCA8FE2-6B61-4D85-8FC3-19336EB45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C4465E2-C9ED-4DF1-86CB-4C4E3E8CD6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9EF1AC58-F6E4-4C2E-A89B-EF53A6FAF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5A5A73B2-8901-40A1-9E97-593D2478A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4AA1B87-CEC2-4CC9-A325-A3110A4C1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66293EAF-221D-4C27-B5CC-4E9317332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D593C4F7-0DD3-44EF-9B5A-3295FE5A2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0F116F6-8B9D-4147-980D-8F81F1C6B3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CDCF6D0-5952-4A7A-BB41-A7EC0AB92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FF1D7BD-7157-4481-B11C-780A7B7A85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Diagnóstico basal, balance y programa de minimización</a:t>
            </a:r>
          </a:p>
        </p:txBody>
      </p:sp>
    </p:spTree>
    <p:extLst>
      <p:ext uri="{BB962C8B-B14F-4D97-AF65-F5344CB8AC3E}">
        <p14:creationId xmlns:p14="http://schemas.microsoft.com/office/powerpoint/2010/main" val="14199104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2026-07-24T14:01:18.2310000Z</dcterms:created>
  <dcterms:modified xsi:type="dcterms:W3CDTF">2026-07-24T14:01:18.2310000Z</dcterms:modified>
</coreProperties>
</file>