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cdb3ddfec774c9d" /><Relationship Type="http://schemas.openxmlformats.org/officeDocument/2006/relationships/extended-properties" Target="/docProps/app.xml" Id="R53fd5704304d4dc1" /><Relationship Type="http://schemas.openxmlformats.org/officeDocument/2006/relationships/officeDocument" Target="/ppt/presentation.xml" Id="Ra627bc0d48764d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c112219967463f"/>
  </p:sldMasterIdLst>
  <p:notesMasterIdLst>
    <p:notesMasterId xmlns:r="http://schemas.openxmlformats.org/officeDocument/2006/relationships" r:id="R9c4746d173154e19"/>
  </p:notesMasterIdLst>
  <p:sldIdLst>
    <p:sldId xmlns:r="http://schemas.openxmlformats.org/officeDocument/2006/relationships" id="256" r:id="R6ede9f8b0e4640f6"/>
    <p:sldId xmlns:r="http://schemas.openxmlformats.org/officeDocument/2006/relationships" id="257" r:id="R935b7063fbc64400"/>
    <p:sldId xmlns:r="http://schemas.openxmlformats.org/officeDocument/2006/relationships" id="258" r:id="Re85f11f9dfae4344"/>
    <p:sldId xmlns:r="http://schemas.openxmlformats.org/officeDocument/2006/relationships" id="259" r:id="Rfda291a092764d7d"/>
    <p:sldId xmlns:r="http://schemas.openxmlformats.org/officeDocument/2006/relationships" id="260" r:id="R5579a31ebaf249fe"/>
    <p:sldId xmlns:r="http://schemas.openxmlformats.org/officeDocument/2006/relationships" id="261" r:id="Rbc891d5560c444ee"/>
    <p:sldId xmlns:r="http://schemas.openxmlformats.org/officeDocument/2006/relationships" id="262" r:id="R4ab9c7f2766546f2"/>
    <p:sldId xmlns:r="http://schemas.openxmlformats.org/officeDocument/2006/relationships" id="263" r:id="R796bdd2e57a94ce6"/>
    <p:sldId xmlns:r="http://schemas.openxmlformats.org/officeDocument/2006/relationships" id="264" r:id="Rb202d7aa38ca4cd6"/>
    <p:sldId xmlns:r="http://schemas.openxmlformats.org/officeDocument/2006/relationships" id="265" r:id="Rf825586b6bef4287"/>
    <p:sldId xmlns:r="http://schemas.openxmlformats.org/officeDocument/2006/relationships" id="266" r:id="Rcb57456ecbd544d7"/>
    <p:sldId xmlns:r="http://schemas.openxmlformats.org/officeDocument/2006/relationships" id="267" r:id="R9d185318480b415c"/>
    <p:sldId xmlns:r="http://schemas.openxmlformats.org/officeDocument/2006/relationships" id="268" r:id="R556ba2dfb5e34909"/>
    <p:sldId xmlns:r="http://schemas.openxmlformats.org/officeDocument/2006/relationships" id="269" r:id="R2fac7b77a1264d40"/>
    <p:sldId xmlns:r="http://schemas.openxmlformats.org/officeDocument/2006/relationships" id="270" r:id="Rae0f67d358f7436a"/>
    <p:sldId xmlns:r="http://schemas.openxmlformats.org/officeDocument/2006/relationships" id="271" r:id="Rbbcc15e645b74f0f"/>
    <p:sldId xmlns:r="http://schemas.openxmlformats.org/officeDocument/2006/relationships" id="272" r:id="R895df2aec3a84b13"/>
    <p:sldId xmlns:r="http://schemas.openxmlformats.org/officeDocument/2006/relationships" id="273" r:id="Rebb202a4e73c4954"/>
    <p:sldId xmlns:r="http://schemas.openxmlformats.org/officeDocument/2006/relationships" id="274" r:id="R2d4b2f722f0c4fb9"/>
    <p:sldId xmlns:r="http://schemas.openxmlformats.org/officeDocument/2006/relationships" id="275" r:id="Reb59ceb354f949b7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13adfadd064b4637" /><Relationship Type="http://schemas.openxmlformats.org/officeDocument/2006/relationships/slideMaster" Target="/ppt/slideMasters/slideMaster1.xml" Id="Rabc112219967463f" /><Relationship Type="http://schemas.openxmlformats.org/officeDocument/2006/relationships/notesMaster" Target="/ppt/notesMasters/notesMaster1.xml" Id="R9c4746d173154e19" /><Relationship Type="http://schemas.openxmlformats.org/officeDocument/2006/relationships/presProps" Target="/ppt/presProps.xml" Id="R33afa7b9e0004cc5" /><Relationship Type="http://schemas.openxmlformats.org/officeDocument/2006/relationships/tableStyles" Target="/ppt/tableStyles.xml" Id="R37319057dd054f5e" /><Relationship Type="http://schemas.openxmlformats.org/officeDocument/2006/relationships/slide" Target="/ppt/slides/slide1.xml" Id="R6ede9f8b0e4640f6" /><Relationship Type="http://schemas.openxmlformats.org/officeDocument/2006/relationships/slide" Target="/ppt/slides/slide2.xml" Id="R935b7063fbc64400" /><Relationship Type="http://schemas.openxmlformats.org/officeDocument/2006/relationships/slide" Target="/ppt/slides/slide3.xml" Id="Re85f11f9dfae4344" /><Relationship Type="http://schemas.openxmlformats.org/officeDocument/2006/relationships/slide" Target="/ppt/slides/slide4.xml" Id="Rfda291a092764d7d" /><Relationship Type="http://schemas.openxmlformats.org/officeDocument/2006/relationships/slide" Target="/ppt/slides/slide5.xml" Id="R5579a31ebaf249fe" /><Relationship Type="http://schemas.openxmlformats.org/officeDocument/2006/relationships/slide" Target="/ppt/slides/slide6.xml" Id="Rbc891d5560c444ee" /><Relationship Type="http://schemas.openxmlformats.org/officeDocument/2006/relationships/slide" Target="/ppt/slides/slide7.xml" Id="R4ab9c7f2766546f2" /><Relationship Type="http://schemas.openxmlformats.org/officeDocument/2006/relationships/slide" Target="/ppt/slides/slide8.xml" Id="R796bdd2e57a94ce6" /><Relationship Type="http://schemas.openxmlformats.org/officeDocument/2006/relationships/slide" Target="/ppt/slides/slide9.xml" Id="Rb202d7aa38ca4cd6" /><Relationship Type="http://schemas.openxmlformats.org/officeDocument/2006/relationships/slide" Target="/ppt/slides/slide10.xml" Id="Rf825586b6bef4287" /><Relationship Type="http://schemas.openxmlformats.org/officeDocument/2006/relationships/slide" Target="/ppt/slides/slide11.xml" Id="Rcb57456ecbd544d7" /><Relationship Type="http://schemas.openxmlformats.org/officeDocument/2006/relationships/slide" Target="/ppt/slides/slide12.xml" Id="R9d185318480b415c" /><Relationship Type="http://schemas.openxmlformats.org/officeDocument/2006/relationships/slide" Target="/ppt/slides/slide13.xml" Id="R556ba2dfb5e34909" /><Relationship Type="http://schemas.openxmlformats.org/officeDocument/2006/relationships/slide" Target="/ppt/slides/slide14.xml" Id="R2fac7b77a1264d40" /><Relationship Type="http://schemas.openxmlformats.org/officeDocument/2006/relationships/slide" Target="/ppt/slides/slide15.xml" Id="Rae0f67d358f7436a" /><Relationship Type="http://schemas.openxmlformats.org/officeDocument/2006/relationships/slide" Target="/ppt/slides/slide16.xml" Id="Rbbcc15e645b74f0f" /><Relationship Type="http://schemas.openxmlformats.org/officeDocument/2006/relationships/slide" Target="/ppt/slides/slide17.xml" Id="R895df2aec3a84b13" /><Relationship Type="http://schemas.openxmlformats.org/officeDocument/2006/relationships/slide" Target="/ppt/slides/slide18.xml" Id="Rebb202a4e73c4954" /><Relationship Type="http://schemas.openxmlformats.org/officeDocument/2006/relationships/slide" Target="/ppt/slides/slide19.xml" Id="R2d4b2f722f0c4fb9" /><Relationship Type="http://schemas.openxmlformats.org/officeDocument/2006/relationships/slide" Target="/ppt/slides/slide20.xml" Id="Reb59ceb354f949b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08e217aacbc340f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a90be0202b747f4" /><Relationship Type="http://schemas.openxmlformats.org/officeDocument/2006/relationships/notesMaster" Target="/ppt/notesMasters/notesMaster1.xml" Id="R9751d6adf89e455f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d850260354804145" /><Relationship Type="http://schemas.openxmlformats.org/officeDocument/2006/relationships/notesMaster" Target="/ppt/notesMasters/notesMaster1.xml" Id="R45dfc6eab2594573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5c0086e6a6b540d1" /><Relationship Type="http://schemas.openxmlformats.org/officeDocument/2006/relationships/notesMaster" Target="/ppt/notesMasters/notesMaster1.xml" Id="R558abef51c914531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0f0c86bac25a4a97" /><Relationship Type="http://schemas.openxmlformats.org/officeDocument/2006/relationships/notesMaster" Target="/ppt/notesMasters/notesMaster1.xml" Id="R519959ad673e4d73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23cf581a50994d51" /><Relationship Type="http://schemas.openxmlformats.org/officeDocument/2006/relationships/notesMaster" Target="/ppt/notesMasters/notesMaster1.xml" Id="Rbf9a5434dfea4e8e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97002f66f26b4cb9" /><Relationship Type="http://schemas.openxmlformats.org/officeDocument/2006/relationships/notesMaster" Target="/ppt/notesMasters/notesMaster1.xml" Id="Rc23cd678c2a343d2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9d2aa8c11a534dda" /><Relationship Type="http://schemas.openxmlformats.org/officeDocument/2006/relationships/notesMaster" Target="/ppt/notesMasters/notesMaster1.xml" Id="R8705e4350a994ef6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18294d9a3632438a" /><Relationship Type="http://schemas.openxmlformats.org/officeDocument/2006/relationships/notesMaster" Target="/ppt/notesMasters/notesMaster1.xml" Id="R7b4337877f844fcf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5e25abdc0f964b27" /><Relationship Type="http://schemas.openxmlformats.org/officeDocument/2006/relationships/notesMaster" Target="/ppt/notesMasters/notesMaster1.xml" Id="Rd9e6ae2723224f3a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edce46829a234205" /><Relationship Type="http://schemas.openxmlformats.org/officeDocument/2006/relationships/notesMaster" Target="/ppt/notesMasters/notesMaster1.xml" Id="Rdac966f394964e3b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0e997180e6234f35" /><Relationship Type="http://schemas.openxmlformats.org/officeDocument/2006/relationships/notesMaster" Target="/ppt/notesMasters/notesMaster1.xml" Id="Rb873fd6b5b5e4ad5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61845ec20e345b2" /><Relationship Type="http://schemas.openxmlformats.org/officeDocument/2006/relationships/notesMaster" Target="/ppt/notesMasters/notesMaster1.xml" Id="R4a3c44e007794a70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6789ba67cec14d94" /><Relationship Type="http://schemas.openxmlformats.org/officeDocument/2006/relationships/notesMaster" Target="/ppt/notesMasters/notesMaster1.xml" Id="R120ce2b5f9f9405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f38a3db0e1cb4a9c" /><Relationship Type="http://schemas.openxmlformats.org/officeDocument/2006/relationships/notesMaster" Target="/ppt/notesMasters/notesMaster1.xml" Id="Rcd5e5ce52095472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33bf71fb9b4d4595" /><Relationship Type="http://schemas.openxmlformats.org/officeDocument/2006/relationships/notesMaster" Target="/ppt/notesMasters/notesMaster1.xml" Id="R2e560c5ecaab4f3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8d1d94ce82445ec" /><Relationship Type="http://schemas.openxmlformats.org/officeDocument/2006/relationships/notesMaster" Target="/ppt/notesMasters/notesMaster1.xml" Id="Rca5e97466e524b7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3ef1ac993fe4085" /><Relationship Type="http://schemas.openxmlformats.org/officeDocument/2006/relationships/notesMaster" Target="/ppt/notesMasters/notesMaster1.xml" Id="R61906e8b2df747d6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88c4f806c50645bc" /><Relationship Type="http://schemas.openxmlformats.org/officeDocument/2006/relationships/notesMaster" Target="/ppt/notesMasters/notesMaster1.xml" Id="R20e14ad673ce4b12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bb841d7c4f81416e" /><Relationship Type="http://schemas.openxmlformats.org/officeDocument/2006/relationships/notesMaster" Target="/ppt/notesMasters/notesMaster1.xml" Id="R5587d32a5c594253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ffc9a89746ab4eff" /><Relationship Type="http://schemas.openxmlformats.org/officeDocument/2006/relationships/notesMaster" Target="/ppt/notesMasters/notesMaster1.xml" Id="R51c8172d63d3434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https://www.gob.pe/institucion/minam/normas-legales/3610-1278</a:t>
            </a:r>
          </a:p>
          <a:p xmlns:a="http://schemas.openxmlformats.org/drawingml/2006/main">
            <a:r>
              <a:t>https://www.gob.pe/institucion/minam/normas-legales/3695-014-2017-minam</a:t>
            </a:r>
          </a:p>
          <a:p xmlns:a="http://schemas.openxmlformats.org/drawingml/2006/main">
            <a:r>
              <a:t>https://www.gob.pe/25416-inventarios-de-residuos-solidos-del-oefa</a:t>
            </a:r>
          </a:p>
          <a:p xmlns:a="http://schemas.openxmlformats.org/drawingml/2006/main">
            <a:r>
              <a:t>https://www.gob.pe/institucion/oefa/normas-legales/5178722-00011-2024-oefa-pcd</a:t>
            </a:r>
          </a:p>
          <a:p xmlns:a="http://schemas.openxmlformats.org/drawingml/2006/main">
            <a:r>
              <a:t>https://www.gob.pe/institucion/minsa/normas-legales/223593-1295-2018-minsa</a:t>
            </a:r>
          </a:p>
          <a:p xmlns:a="http://schemas.openxmlformats.org/drawingml/2006/main">
            <a:r>
              <a:t>https://www.gob.pe/institucion/oefa/informes-publicaciones/2309117-competencias-de-las-entidades-de-fiscalizacion-ambiental-efa-en-gestion-de-residuos-solidos</a:t>
            </a:r>
          </a:p>
          <a:p xmlns:a="http://schemas.openxmlformats.org/drawingml/2006/main">
            <a:r>
              <a:t>Nota tÃ©cnica: verificar versiÃ³n vigente, IGA, sector, cuerpo receptor, condiciones locales y datos de caracterizaciÃ³n antes de diseÃ±ar.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8ef729548e4ce0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622470f809d14695" /><Relationship Type="http://schemas.openxmlformats.org/officeDocument/2006/relationships/slideLayout" Target="/ppt/slideLayouts/slideLayout1.xml" Id="R4c34fb610a8345ca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34fb610a8345ca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205108d74406f" /><Relationship Type="http://schemas.openxmlformats.org/officeDocument/2006/relationships/image" Target="/ppt/media/image.png" Id="R72d520a755794f71" /><Relationship Type="http://schemas.openxmlformats.org/officeDocument/2006/relationships/notesSlide" Target="/ppt/notesSlides/notesSlide1.xml" Id="R0d9abefa57bc4a73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51ff3745c4f90" /><Relationship Type="http://schemas.openxmlformats.org/officeDocument/2006/relationships/image" Target="/ppt/media/image10.png" Id="R76c72e0a0c154bc3" /><Relationship Type="http://schemas.openxmlformats.org/officeDocument/2006/relationships/notesSlide" Target="/ppt/notesSlides/notesSlide10.xml" Id="Rb6a24b11a8c140ec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f46b5cc6f4d5e" /><Relationship Type="http://schemas.openxmlformats.org/officeDocument/2006/relationships/image" Target="/ppt/media/image11.png" Id="Ra954e6de64d94c50" /><Relationship Type="http://schemas.openxmlformats.org/officeDocument/2006/relationships/notesSlide" Target="/ppt/notesSlides/notesSlide11.xml" Id="R21af5d12daed4c98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82d6a08894f61" /><Relationship Type="http://schemas.openxmlformats.org/officeDocument/2006/relationships/image" Target="/ppt/media/image12.png" Id="Rf9f2b4ad725b4cfd" /><Relationship Type="http://schemas.openxmlformats.org/officeDocument/2006/relationships/notesSlide" Target="/ppt/notesSlides/notesSlide12.xml" Id="R4891120505924086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ba8ea770941b0" /><Relationship Type="http://schemas.openxmlformats.org/officeDocument/2006/relationships/image" Target="/ppt/media/image13.png" Id="R942d4c2876574076" /><Relationship Type="http://schemas.openxmlformats.org/officeDocument/2006/relationships/notesSlide" Target="/ppt/notesSlides/notesSlide13.xml" Id="R0acaaf33cc3f4505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bcd61fcee4121" /><Relationship Type="http://schemas.openxmlformats.org/officeDocument/2006/relationships/image" Target="/ppt/media/image14.png" Id="Raada183557e449a7" /><Relationship Type="http://schemas.openxmlformats.org/officeDocument/2006/relationships/notesSlide" Target="/ppt/notesSlides/notesSlide14.xml" Id="R6ed02263efc3405f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5c8738bd24718" /><Relationship Type="http://schemas.openxmlformats.org/officeDocument/2006/relationships/image" Target="/ppt/media/image15.png" Id="R5822b33807bb4b3e" /><Relationship Type="http://schemas.openxmlformats.org/officeDocument/2006/relationships/notesSlide" Target="/ppt/notesSlides/notesSlide15.xml" Id="Ra4ca8ee3733e40d5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4e8dd171b4c5e" /><Relationship Type="http://schemas.openxmlformats.org/officeDocument/2006/relationships/image" Target="/ppt/media/image16.png" Id="R301bac8267624060" /><Relationship Type="http://schemas.openxmlformats.org/officeDocument/2006/relationships/notesSlide" Target="/ppt/notesSlides/notesSlide16.xml" Id="R70800d2ba4474b8d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0488777ad43e9" /><Relationship Type="http://schemas.openxmlformats.org/officeDocument/2006/relationships/image" Target="/ppt/media/image17.png" Id="R418c6bdd072148ca" /><Relationship Type="http://schemas.openxmlformats.org/officeDocument/2006/relationships/notesSlide" Target="/ppt/notesSlides/notesSlide17.xml" Id="Rb38105af52994ef7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afd5e80314c0f" /><Relationship Type="http://schemas.openxmlformats.org/officeDocument/2006/relationships/image" Target="/ppt/media/image18.png" Id="R2a79a392f5b944bd" /><Relationship Type="http://schemas.openxmlformats.org/officeDocument/2006/relationships/notesSlide" Target="/ppt/notesSlides/notesSlide18.xml" Id="Rfbdd516af1694891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ac9ecc0684714" /><Relationship Type="http://schemas.openxmlformats.org/officeDocument/2006/relationships/image" Target="/ppt/media/image19.png" Id="Rae0cee45979f40c2" /><Relationship Type="http://schemas.openxmlformats.org/officeDocument/2006/relationships/notesSlide" Target="/ppt/notesSlides/notesSlide19.xml" Id="Rfcf906049f6c4d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4b0c04bee4508" /><Relationship Type="http://schemas.openxmlformats.org/officeDocument/2006/relationships/image" Target="/ppt/media/image2.png" Id="R3af9a797d7a44a92" /><Relationship Type="http://schemas.openxmlformats.org/officeDocument/2006/relationships/notesSlide" Target="/ppt/notesSlides/notesSlide2.xml" Id="R7b5c9bc7e21c47f5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c4483f8ff410d" /><Relationship Type="http://schemas.openxmlformats.org/officeDocument/2006/relationships/image" Target="/ppt/media/image20.png" Id="Re80c69f3df1044a4" /><Relationship Type="http://schemas.openxmlformats.org/officeDocument/2006/relationships/notesSlide" Target="/ppt/notesSlides/notesSlide20.xml" Id="R0d19b277b2284e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f9a04a4fd440d" /><Relationship Type="http://schemas.openxmlformats.org/officeDocument/2006/relationships/image" Target="/ppt/media/image3.png" Id="R44e78e6d8855440a" /><Relationship Type="http://schemas.openxmlformats.org/officeDocument/2006/relationships/notesSlide" Target="/ppt/notesSlides/notesSlide3.xml" Id="R3cfd345bce1747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4432510134079" /><Relationship Type="http://schemas.openxmlformats.org/officeDocument/2006/relationships/image" Target="/ppt/media/image4.png" Id="R2c3d6bf91f804de5" /><Relationship Type="http://schemas.openxmlformats.org/officeDocument/2006/relationships/notesSlide" Target="/ppt/notesSlides/notesSlide4.xml" Id="R5d0d0e4f32c648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3fe48dee7449d" /><Relationship Type="http://schemas.openxmlformats.org/officeDocument/2006/relationships/image" Target="/ppt/media/image5.png" Id="R14e3e73010654ac4" /><Relationship Type="http://schemas.openxmlformats.org/officeDocument/2006/relationships/notesSlide" Target="/ppt/notesSlides/notesSlide5.xml" Id="R1f4c0af9b2d246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68f10aee34442" /><Relationship Type="http://schemas.openxmlformats.org/officeDocument/2006/relationships/image" Target="/ppt/media/image6.png" Id="R054df33646634c10" /><Relationship Type="http://schemas.openxmlformats.org/officeDocument/2006/relationships/notesSlide" Target="/ppt/notesSlides/notesSlide6.xml" Id="R893018797f1141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20575f7234ec4" /><Relationship Type="http://schemas.openxmlformats.org/officeDocument/2006/relationships/image" Target="/ppt/media/image7.png" Id="R9004b1b8813946e1" /><Relationship Type="http://schemas.openxmlformats.org/officeDocument/2006/relationships/notesSlide" Target="/ppt/notesSlides/notesSlide7.xml" Id="Ra37958a2f9244904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5de701f27479c" /><Relationship Type="http://schemas.openxmlformats.org/officeDocument/2006/relationships/image" Target="/ppt/media/image8.png" Id="R9e66cb8957c74558" /><Relationship Type="http://schemas.openxmlformats.org/officeDocument/2006/relationships/notesSlide" Target="/ppt/notesSlides/notesSlide8.xml" Id="R631f4c80c4e74653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802eec60b4b14" /><Relationship Type="http://schemas.openxmlformats.org/officeDocument/2006/relationships/image" Target="/ppt/media/image9.png" Id="R93b3fe28099a4bfd" /><Relationship Type="http://schemas.openxmlformats.org/officeDocument/2006/relationships/notesSlide" Target="/ppt/notesSlides/notesSlide9.xml" Id="R8d656601d32d4a8d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98275793-6F40-47F5-90DC-9AB4725F6E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6B7F7A3-E11D-4D8B-B84F-D0C232DECD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66416CF-CFF2-4D48-A8CC-F93F7CC9D8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F4F8221-6034-4AE0-B142-66206A5594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2d520a755794f7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B084440-9298-4E82-9EE6-7D37FA2D1E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Marco legal, gobernanza, clasificación y obligaciones del generador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E85CF5E0-39E5-4771-BA42-2189B14E74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jerarquía normativa, competencias, responsabilidad del generador, trazabilidad y gestión basada en riesgos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5B8367E7-EE2F-4294-9818-F687D3B43C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C63DB9C7-9183-4B4C-A5D5-1D89E52967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14C201B2-CA64-4077-A231-0EEEC6585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1FF8730F-3ACE-4603-A71C-849A5E8F20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555DF8A8-A08E-4030-A682-BFF189383C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CLASIFICACIÓN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C196A090-9DFB-4915-93E8-1ECEACC0CD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24BF4C51-38B6-4440-BCC5-B57C4E652D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6E936E41-7333-4352-BF6C-412E247A59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ALMACENAMIENTO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628B3A0A-D052-491E-A65F-5075EEF38E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1DD7936F-5E1F-4814-A263-D73F65F623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4748D0B8-1AD6-4D9E-9B85-3518D88A0A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OPERADOR AUTORIZADO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10C11F39-AFF8-4598-B66A-39AB5C6D8E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CB2A73BD-3A66-4F90-B483-6BB0522E09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6D52C9FC-BB5F-4673-9879-E39A284CC6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REPORTE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EFFF7F5C-8EDB-4535-A9C1-8EE9902D2D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8D879609-B783-40F3-88AA-F69E44B6E6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75D7162E-F174-4F49-8F81-207606F213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606989330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9D2DDB5A-8F36-4B5E-9D89-F4A3FC5CEB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B690E32-3450-4787-8450-C741D1660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1C47894-66DB-4BE1-86C3-84E4EBE3C0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44CD85F-B493-4E61-B1E1-6674EB8232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6c72e0a0c154bc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3D795C2-D556-416A-9AC7-CBC494B13F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operador y el destino requieren debida diligencia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3384AB1-6234-4E8E-AA3B-8C17668C02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Autorización y alcance compatibles.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Contrato, manifiesto, certificado y pesaje trazables.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Auditar el destino, no solo el retiro.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3F6561CA-F224-4DB7-95AB-77F5D0F2F2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CC53665A-C90D-4935-B8FF-8B20752D17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23879F04-D65D-4FB1-9197-609C84BE69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542665E6-0EAB-449E-9C58-87D5EC439A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E07ECED4-AFFA-422A-A183-E248D3714D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CLASIFICACIÓN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562207E7-6740-40D3-A02E-1416A3543F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8F401E41-F843-4A9F-B9A7-CDD5BEFAEA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56185517-9DF6-4DA9-BAA5-5BCCF1A968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ALMACENAMIENTO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6F77D921-9A47-473E-83BE-B5C215BC1C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D6A5A57B-B9C7-46FB-BE2A-5CAFC06721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3E54357E-4FFE-48F3-AEF4-1871EF1982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OPERADOR AUTORIZADO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E580A24E-959C-4E65-9A09-9C50510043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A303605B-42A9-4B56-B7B0-1CFA4E4CE5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1ABEE5B7-9F7B-4A3D-A329-A99BA558A2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REPORTE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5178F432-4BAB-42EA-BFC5-AE9337B8D3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DC07BE44-F425-427F-9964-9AAB737D04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AEA208C7-61BA-4E9A-A54A-691B041749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297218803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F008F2A3-70C8-4910-BC40-4DEF6B270A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37307CD-61E1-4E82-89AC-59AA419110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09C2A30-4310-49EB-B50E-023C115EE4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6BBA865-271D-4196-892C-6AE835AAB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954e6de64d94c5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93A842E-EEDB-46FD-9310-88B2FEEFD4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controles ambientales necesitan medición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7D36DAD-7BEC-4292-843A-59159A8894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tipo y fuente.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municipal/no municipal.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peligrosidad.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Indicador de competencia y obligación.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Responsable, frecuencia, umbral y acción.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9AFDCB8D-7899-45F7-ACD9-925C79C999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TIPO Y FUENTE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AA82122A-D08F-4EBD-8156-20DB7448B1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690F60E1-4BD7-4295-8FC4-091A32C3F5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925A2B3F-53B4-4C58-83FC-189772A933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MUNICIPAL/NO MUNICIPAL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218F4071-5697-4FE7-A97C-DD376AEFE6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B8403E45-7EC3-4750-81FF-D795536064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FD2B8620-371A-44E3-80EE-73E3168886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PELIGROSIDAD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922A7FFA-D0EC-4A7C-A89D-CF1FFC6504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17500BAD-97E2-4821-918A-AA95412332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E860088F-16AE-41FA-8B4F-7F5464C4C9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COMPETENCIA Y OBLIGACIÓN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6B33FEA1-A0E9-47C7-A6A7-492E0EFE43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E4417A68-E595-4C57-B877-F1F9BD580D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95FAFEBD-F489-4863-A497-7F86F29411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CAA1E62C-DC9A-4137-8F0D-1B7C074C7C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1783239858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6CEA15A7-6587-4CB3-BC67-62C59A080C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93BE58A-29E7-4C2E-AED9-E8E92E7F2B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6ADD87F-2EB4-4B21-98E6-3DC3284F88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D67E62C-88D0-4B1D-97D9-9C4C4D6117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9f2b4ad725b4cf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5B02FEB-8633-4065-A013-0935ABC337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emergencia se controla antes de que ocurra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17296A7-4E9C-406D-9E5C-1E2CC7694C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Escenario, contención y comunicación.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Equipos, entrenamiento y simulacro.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Investigación y reposición posterior.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38AF76ED-402F-4795-BA56-4B7BBDF96F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48CCE250-BF28-4D37-89A0-7286DB5710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C495FDEF-FD30-454C-BF48-B13F212845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4E711C86-ADD4-4934-A831-51C32B3B07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D8465DA8-C780-42AA-8AAC-E3586D635C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78CD19C3-3309-4E34-96D4-7C764B8B34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88A69FE1-D863-4B86-A6A6-7C4612311C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FFCD748D-6061-420E-9026-3B05695520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4591983F-7EE9-4C66-AE24-34A9A38465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8F133ADF-B566-4E9F-A611-854B31F76C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131796472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4E4C5A49-A9DA-4C88-B350-B15044A86F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D63386A-6A11-429F-990E-834B9DE95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0F5C3D5-3D53-4292-9076-D1B60C0311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034DBEF-0276-44BA-B9EA-39CF69C8B8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42d4c287657407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B220358-E59D-467D-B422-FDE55EB366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siga el residuo hasta su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DA3AE30-24EB-4B45-BE5E-81CA2FC876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generación, segregación y valorización.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rechazo, capacidad, costo y riesgo.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Valide con datos reales antes de contratar o construir.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37E51231-453E-458A-9668-9CA8FD9D69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4036D8C4-7CA5-4A88-9DB0-B9A9F3DFAE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790E17F5-3088-483F-8BB7-9B67B01E04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6F837D3E-4619-49B3-9B8A-31A5581BBC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D19BF644-0137-4CBF-B7BB-0098696914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5AE47558-8E5E-49F2-9A2E-6C3694C114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3B6DE795-45DB-46E1-86D2-F6F27ACE0A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E4CDD098-591F-4B76-8C37-72306CAA4D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CB2FB5D8-865C-4FEB-9826-579FE8FA50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800115587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8A1E37C9-3A8E-4355-863E-3B84F1275D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353BA09-9EE5-4952-9830-0FE990E503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74D4DF5-BD1C-44CC-AA09-16FC4FD899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F5FC1B3-00A3-4470-BBFB-3CEDD53FBC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ada183557e449a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1B0C522-583D-4472-9660-AC9AD50854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convertir hallazgos en decisiones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8CE9EE9-5791-46E7-BFC2-7AE56E1CC4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Empresa multipropósito con residuos municipales, industriales, peligrosos y RAEE en tres sedes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escenario actual, cumplimiento mínimo y mejora.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Priorizar por riesgo, impacto y costo total.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258055B5-04CA-4098-A2AC-74DB0DAFD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E1186F6E-B58E-4B77-8016-233DCC438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E7B89BD0-0F73-4CFA-BE33-A3B30A477F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787DBDD5-4889-48A7-A779-D1A7AFF014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B67677E8-9019-43B8-8AFF-0B8841AF8F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9DBFDE7E-C72D-44D2-AB1B-1E8CE80FC9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05209660-EDD1-47F6-BBF4-39D9103A4D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971291EE-CA4C-4202-BFDD-6A06CDC712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C7886952-0EF9-4297-8AFB-CF2C539C5D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A141BFFA-F960-42C9-8997-ED4300DD70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1560922602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4F9D204A-6ACC-47FF-B5FD-04EC4A33A9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0598365-FC71-4A3F-B98B-24C241525D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201281D-F0B3-4250-8D00-F8DA74695C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F228918-637D-4474-8C6E-60ED98E0F8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822b33807bb4b3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2E7B834-AA68-44FE-8595-BB69B58CB9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infraestructura se opera con límites claros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38E1546-B1ED-47BF-BCAC-FC1C3097F4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Capacidad, zonas, accesos y señalización.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Lixiviados, emisiones, vectores y limpieza.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Inspecciones y mantenimiento documentados.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79DEA5D1-E413-4549-97C0-91781C34D5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8BBB0882-F6E9-47E4-851A-73EF535D74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B986CC77-5B8D-4BF4-BFBB-C05DA77E8F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DDD1A3DB-A933-4611-BC51-8862F786AF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F9DDB62C-4613-48C2-9C93-4D7EC3B978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CLASIFICACIÓN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76D75C43-CA83-48D7-88FD-5A3C9194AF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BD8F6E98-D7D2-4A70-A250-9608C8C95A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E72E9631-909F-4450-996D-9A8A886A20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ALMACENAMIENTO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1EACE61A-984D-46CF-B0FF-E4FD5BFF63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07B99C57-20D9-4D09-ACC2-7AA4ACF575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72FC4363-54BC-4429-9A8A-E732B31608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OPERADOR AUTORIZADO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AB88065B-0499-46C2-93EE-33522473C2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5F9307B7-5197-4856-AE78-45985D5DFB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74855D71-2B96-4639-A7F7-8BE472C357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REPORTE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99F47A45-CF1B-4164-B248-CB68926A69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5DF926F3-175A-4CB5-85CC-BF9C3473D7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F0C0ADC2-653C-4A58-AA01-4FBFD45419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44823776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2AE6FB55-50CD-47BF-B7C1-53F3901AE9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E9FAC7D-A880-4418-958A-A35F18072C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14283F3-0CB0-43A4-92A1-7FF3B0ACFD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FE319F2-6BC4-4760-822C-3B0610E958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01bac826762406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23AC7C2-6C3A-448A-ABE0-C68948D8F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trazabilidad debe resistir una fiscalización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FC5431D-95C6-4B77-8F65-D9BC6CBF38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Fecha, peso, clasificación, origen y responsable.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Transportista, vehículo, destino y recepción.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Documento auténtico, legible y reconciliado.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3FCE5C86-2E14-483C-A847-571264DB0A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TIPO Y FUENTE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220346D6-3DA9-4503-9F75-1E453BF6A9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6A416105-0DE2-4952-87C8-C76299B449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E0B791B7-988D-456E-98B8-A530A03A46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MUNICIPAL/NO MUNICIPAL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A8BEADEB-F009-4575-8F9B-1AA6F1BF20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C8130671-7E85-443A-AAB7-8CA6F4138A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CC16E4D8-AF44-4A3E-9828-8A8351320B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PELIGROSIDAD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51047A92-EC54-4CCF-AB4E-15BA20B018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BB35630E-FF80-479C-80C3-67B72CF7EE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B6987D04-71F9-406F-9E62-88E228E95F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COMPETENCIA Y OBLIGACIÓN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28BBA7D2-6027-42A3-A765-E6A5924CBE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B9477BA6-402E-4DBB-9D6C-2E239017B8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56086748-AF3D-4F3D-AF71-5C672FECC9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916E5573-3DE7-4248-BD09-0376E6AB8E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909780447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A80576DA-5442-4D63-8C01-EFF1F7230F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3F2D7C3-A9E1-4C14-B8FC-07A17C5482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158A772-1A70-47C9-9F94-90CDAAEC8A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AA52E57-01BA-4F35-9624-6506A60E7E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18c6bdd072148c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A31B080-0305-4FC4-93FB-4AD7686D69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OEFA y las EFA fiscalizan según competencia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6DC6948-3770-4D32-B071-DAD0D34FC8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Identificar autoridad y obligación concreta.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Preparar evidencia antes de la visita.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causa raíz, no solo el síntoma.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F5589159-7E38-4044-A9E3-72E44170EB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CC90CA14-BD8F-453C-850B-8E58A67D02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5D7D2651-A04E-4227-B35D-7F7C11D8C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E71BC754-C3A5-4515-BC71-56C3C0B8A3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08150468-4E48-4B78-8EB3-B06C0B3972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8B4E4DD2-E1C5-4FAE-B545-40F7AF3AC1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E0869D9C-2272-4C4E-89DC-CE44888D70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B0EE7DCB-7C03-4168-985B-797962C6A8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E6359D75-5C9F-40CE-85C3-DD70577751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EA3107A2-A355-4646-B7DE-076B6ADADB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180481781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8AF9F46F-A8A7-4F31-B91E-89EB53BE58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E06C185-8423-47AC-881B-B5F5DFA538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FBFB000-506D-4D81-9FE8-4BC223F7F5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E55C648-A9AE-4428-B470-DA24592E1F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a79a392f5b944b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73452C8-6462-4FC9-B9B2-340D97D1F8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tablero convierte datos en evidencia reproducible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239DFF8-88C7-47DA-B7CB-D62A2EDAB3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Matriz legal y mapa de obligaciones verificables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fórmula, resultado y fuente.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separados del caso de referencia.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D3372E58-9FCD-4D74-9522-3BC2AEB576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6ACB8AD7-4595-481C-8870-7076570385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FC412BA6-F5A4-4A5B-A485-FC6341C105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C6D01969-871A-4A2C-9D03-8233211D11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66C5F3CE-4227-40EE-A2FE-EBF9F6E00F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8D639368-8109-48CE-8037-03DFEA0F80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40D0F0C2-04AB-4B41-99CB-6222A8D451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2E16CFCA-05FC-415C-B98E-28053159BA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4D65FB28-CCA7-44BA-B1A3-E6A5B525E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353663059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5AA8478F-98F3-43BA-A061-A6409451D6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A08E16E-E9AF-4DDB-8B51-AC55B117A7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2FC1217-964F-4659-8C2B-A1F700A09A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D07A713-B4FB-493C-894D-00FE2D546B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e0cee45979f40c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EBFFF78-E9CE-4B60-8D86-5FF4B000E9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útil exige datos gobernados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979E35A0-2CF5-447E-918C-08FA4766E2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Clasificar y detectar anomalías con revisión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Proteger datos, versiones y cadena de evidencia.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pesos, peligrosidad, destinos, normas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DA61C3A1-18AA-46BB-BF39-018FC1771E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637947D8-8E51-4475-8EE0-29562972A0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6E698ADF-E022-4BE4-A06A-4AA3054DC6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3DBE5673-8A7E-4891-BDEE-C4A6921CFB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A06E7EF6-13AF-41C6-A8CF-5519268089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07C3C834-175E-4BB4-9C21-BC671FD8FB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B026B147-564B-4536-BC18-9730304CEB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5E4A5DBA-2915-4941-BF12-D9B21E6231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042F6B13-56EA-4441-A710-8E52828A3B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02879C10-69B1-4342-BD17-1259D41CF0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1750053870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08660D22-FDDA-4431-9850-521E50E263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27FFF95-146F-4212-979B-EDF6205FC1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26A3DF82-AAD3-4B65-AE54-A1C25D6697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E8D94F2-EAF6-40ED-9017-824BFA920B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af9a797d7a44a9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A18E9AD-6A0F-47F6-BB6D-2630E0F884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normativa define quién debe hacer qué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6B9ED1E-A371-4DEB-B433-D8DEF29230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 Leg. N.° 1278 — Ley de Gestión Integral de Residuos Sólidos y modificatorias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014-2017-MINAM y D.S. N.° 001-2022-MINAM — Reglamento y modificatoria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sector, competencia, IGA, licencia y autorización aplicable.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CD3F1560-41C5-499A-950B-0F70DF45E8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A4DFEA2A-9FEA-4864-ABC6-69364714EE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132E303F-0D3D-4B30-801F-584550A6A7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D724C2A2-356B-48A1-B880-26C129D1B9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091114FF-F0BE-4B9A-A612-F50CD893E1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3FDFAFB5-46A6-4DE2-9A2E-9AB19A8CAE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8DF29786-CBDF-43FC-80CF-A07BDBAD64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79773CCD-72D6-4692-A66F-991CE701FB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C657282C-330D-4601-ACDF-D7C83CD1E4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172AF3A7-1F31-4308-AA25-3AEDC7F234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381661908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D9413812-EA60-4661-BD32-02B198962C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BD14267-9843-4A18-B356-B8AD2E28CD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2837D1C-F45F-4C3D-89E0-E2B17DEA5F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23FE2BC-D9F8-4243-B5F9-DD94A6FD9A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80c69f3df1044a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C906664-3883-4C39-9821-CA0AF48D52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Cierre profesional: cumplimiento, circularidad y control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DC22545-BBDC-4F70-891C-4AB3E452C7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Matriz legal y mapa de obligaciones verificables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Plan, responsables, recursos, plazos y verificación.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Limitaciones y siguiente nivel de ingeniería.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88E14260-03D4-40F2-8C04-CB1C6FDB79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336AAC30-BFFC-48AF-8EDD-45E613CBDA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1A25992A-F5B7-4F63-A18C-5195335A18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4BAEF87D-9AF5-40CC-838D-A79F621E97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74766920-BA9D-486F-BC3F-EB03493BA0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CLASIFICACIÓN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9A819C03-45C4-4191-888A-3CD565AC8F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BA23CEA6-BAA3-4230-A453-1F2D2DFD7D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2B61A88D-3CB6-455C-B7BE-2965C08B63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ALMACENAMIENTO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67796747-F54C-4544-9DB9-9725A06748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44F99168-505C-483D-AEB8-976063311E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AD9902E3-3739-4BCC-AD57-F1AE74AFFD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OPERADOR AUTORIZADO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C61102E0-1564-4861-A494-23333AF907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F683B159-18EC-463E-87F7-440FD90B03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1CC08907-2660-4CEE-9D29-C9C890C43F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REPORTE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75CADE0A-CC79-4F6F-BEEE-5B74E3A01B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99E1777A-29B7-4108-8C0B-05E2E70D0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7C52B388-FF38-42DB-B081-109DA350F4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1985259029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AE78FD1C-9485-458B-B982-C8F6B38BFF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A4C37FF-C446-4459-94BC-5EF6C3DB96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211002C-7794-47A2-96DD-64674E2A3D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7588C9B-55C8-4DD3-A3E5-ADCCED77C1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4e78e6d8855440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45DBB31-6D68-48A2-BE7F-EC8A9B93A3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evita decisiones basadas solo en volumen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92C736F-20D5-4795-A1E6-53D8BC2538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jerarquía normativa, competencias, responsabilidad del generador, trazabilidad y gestión basada en riesgos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método, muestra, incertidumbre y limitación.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convertir estimaciones en datos medidos.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802C60E4-1288-44EC-9FCF-3DCE0704F7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261B361C-4BA2-43F9-B693-1FA56F9822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4BC79343-847C-45AC-AECA-455D0A8B86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CB5168F2-C025-4199-9CE4-3393DE6509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DB3932A8-A75B-4B4C-A51A-2815C07F78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6156FD1A-0DDE-4CBE-A95A-1773328EA2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C2C0AC61-865A-4AE8-BCFA-1FA33F91C0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2936EA65-2D65-43E6-8C0D-6E5A8C6B6F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8423C021-178D-435A-8F5E-65A5DDA9D6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1810966193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89BE3881-F064-4D31-B1BE-6597C80B42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228D9E7D-30E9-425C-8B6F-41E12B8DBE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8064952-1AD4-4185-B221-A34AF7E130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A07625B-E074-4E87-9344-0A7CBAD9B5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c3d6bf91f804de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B0D4C10-E6A6-4716-86F4-578B97E1DD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Una línea base confiable separa hechos de supuestos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886FCE4-5E33-471E-B1B4-3D69985522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tipo y fuente.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municipal/no municipal.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peligrosidad.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Medir y documentar competencia y obligación.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F1EC304F-F4C1-446D-BDF9-B06C4AFE9B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6C285AD4-0CC6-4712-9E43-9DF7112D7A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0D198555-B559-49F6-84A9-11F84FAFE0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A1FACDE8-4CB0-41DE-9F2B-C249F0EA12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B0100066-2B59-4171-80C5-7B1C374A88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429B83A4-82F9-4FCD-BFB6-B4CEF33810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24870810-3622-4950-BBC4-013519609D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D1458C1F-7810-47C7-80F5-E9D98BE36F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B99E6216-F199-4F62-9EEF-1970C5A676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AEE169ED-3620-4F55-9A67-CDFC6F883E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29360121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8A31AC2E-C75F-4926-AC82-267357182E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BC3CE10-5AD9-41A3-9BBE-E3331B7E4F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C3993EC-C593-4B3C-819C-5EB4C32A6C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2368ED7-58CA-45B6-BC8A-AA797389F0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4e3e73010654ac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37A03BE-9999-43A7-AEA5-EBA2F2DF39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sistema debe cerrar la cadena de custodia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24DE5C0-4CAE-4733-BA27-1C725BF92F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Generación: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Clasificación: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Almacenamiento: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Operador autorizado: función, responsable, control y registro.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Reporte: función, responsable, control y registro.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2FA4B403-824B-4E6F-9E75-4E70C2944E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46BA6A05-8F25-4925-9116-9A67894F0C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390CDD7E-A415-4FDE-B1AB-43FA815411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592B8F02-6888-488A-A36E-401F32C755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F5F6CEC6-99C2-4355-BF92-25017F1B39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CLASIFICACIÓN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38092D5A-FC2B-4589-87B0-A44231FD93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C564AF77-89ED-440C-A3ED-A16F45ED2D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5241121D-A471-4608-A1CA-4CC1662315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ALMACENAMIENTO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4551518D-FFE2-41E0-8FA3-F4E063F1E2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AD2B18AE-4473-494C-9C3D-CC9FD4D0B8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DF390549-E42E-484C-8195-379628626F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OPERADOR AUTORIZADO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4E85FC4B-B3C1-47B1-A546-7E60AB204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5C91F9B4-D5AF-49AE-941B-C86956295E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E822662E-3215-468B-BBDD-393C58121F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REPORTE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94EE196E-35A2-4920-B624-F4ECE443B3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Â·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E166D338-AE35-4A86-9A28-4032E59125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29634DB0-9FB0-4F27-98D1-99D615EC87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696581255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F8D73F17-F2BE-4A5E-812F-310CA165A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696B0C4-8098-44A6-BADF-21ACF27278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5267BCE-9FB5-4F56-9096-F47A4C22A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EFADF24-551C-4A36-9048-31BB45F0F9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54df33646634c1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F330D9B-2BEC-46D1-887A-1F9DFF9D49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jerarquía prioriza prevención y valorización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D913B6B-4749-4185-A947-49CD646F2A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Prevenir antes de generar.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Reutilizar y valorizar con calidad y mercado.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Disponer únicamente el rechazo no aprovechable.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9B8102D0-C9DB-4B4C-B1D4-FCEC3A3563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TIPO Y FUENTE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D90E30A9-E150-4B51-8FB9-23335CD8C0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518877D5-6D03-4C38-B826-D220DD28CE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581DC9BA-14AD-4BA4-9A6A-F7C44F1DBE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MUNICIPAL/NO MUNICIPAL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1F2A87AE-02D8-4990-86BD-C315CAB68E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D27C203A-5262-416A-A83D-0EDF59841E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BE5CC412-F442-4BDC-B465-7184557084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PELIGROSIDAD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692A36F6-6DDB-4D99-A8A8-CC771B57C8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84DECB5C-41EB-4541-825B-8CF1A50B6D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124A389E-FBCC-4CDA-8591-2E5352A43E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COMPETENCIA Y OBLIGACIÓN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4B901A4D-2EB9-425D-B7E8-52B575F2D4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0B9030DD-9B89-44F4-A7C6-3228C0A714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F0F171E8-FA40-4BAF-A102-9C2910F0D1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B5DA8E47-2692-4F43-9B02-BDCBC8600C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64091991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CBE03183-CE8E-4892-9E8F-1D9DC97734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5908C03-87F9-449A-986A-CFDF56DBA0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0B3E152-1CE1-4B42-AE4B-2BB8FD57BF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D74DA25-B889-4152-9FD0-14F6E8C86E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004b1b8813946e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15E76DC-2B44-468C-8B8F-4803358D0B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Clasificar bien cambia el riesgo y el costo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BDD6494-8095-41E7-851F-D9C4A9B2AA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tipo y fuente: criterio sustentado.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municipal/no municipal: segregación compatible.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peligrosidad: control operacional.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50164509-99F0-4F26-9F14-00B38CAD20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30DF3876-69A5-4527-B1F6-D7E7B33552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GENERACIÓN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7C901230-E791-4FC9-A971-429685E238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C2E227C0-7E10-4D91-BAEA-3F5A15F051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6A1208FA-26CA-4D59-8EBA-A84BCEEFA7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13D8F563-9A5C-45A8-B196-8358AC3340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VALORIZACIÓN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EB226A6B-5B0F-42AB-AB9F-F6DF9E7677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413AD2AD-E8A0-4BC7-BD49-14ACB8AFEB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DESTINO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24A07724-AF39-4531-A312-B18F024984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B45A4A32-7F93-484E-8593-83D24D9882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261697099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6A81333B-50B3-46DC-A182-A814C4FB2B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00D5555-9C51-425B-B96F-059CAB4450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C3D73BE-2F10-4EF3-8678-2161B5225E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99BCA53-BBFA-44F9-B9EA-91AE814C6C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e66cb8957c7455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9672DAA-2145-4526-9321-98B81BE67C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balance de materiales descubre pérdidas ocultas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E04FAEF-2F80-47BE-B764-A3755B5AA8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 de materiales = producto + subproducto + residuo + diferencia.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masa por proceso y periodo.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Investigar diferencias significativas.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26D8BEC0-35F0-4CEC-A890-CCF346B80C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5316A281-1E27-49FB-8BBC-E199254AC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71C7A6A9-BE7F-4537-8693-DB5EE6BBEA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B0BB91D2-48CC-4743-8442-262C1ECDC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3AA3D739-79F2-49C3-8FAB-A3CDE73590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D6DF37BC-E7F3-4C84-87E3-33DB14C387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0D9C828A-8D41-412B-958B-82E93574A5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Â· DESEMPEÃ‘O Â·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57EBC054-1DE4-4E6E-BE51-AEC7FFF2DE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C03D0D97-FC65-4584-BF15-1B48446EFE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1248339083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FD7AB9D3-14C1-40BA-87EC-B1CCD6B578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36BCB9C-994E-4AD3-8173-654F47C172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GESTIÓN INTEGRAL DE RESIDUOS SÓLIDOS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3C6AFF8-AE5B-48DB-8284-AF66AAF319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81BF250-8C4F-42DA-A454-3DE9E1741C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Gobernanza y cumplimiento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3b3fe28099a4bf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07C27B2-F99B-4556-A252-DDFA09B53B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capacidad se diseña para picos y contingencias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9BDEE95-4333-428B-88ED-9A4A42A4DD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jerarquía normativa, competencias, responsabilidad del generador, trazabilidad y gestión basada en riesgos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Demanda media, máxima y emergencia.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limpieza y mantenibilidad.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8B47761E-29BF-4851-9E22-01AFD1AAB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30201188-2CEE-443E-8B84-B55F595E2D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88DEE068-5B1D-4494-904B-5D0BADDFD9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6FB098B9-2E76-4C59-8F50-BE0D226F1B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5A9F90DE-E136-4586-9E24-1723DE0CCF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C0EE0534-774D-45F4-B811-8DF8D45DAF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B39E8EB7-36F6-4C5D-A620-D8605E28FF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3F0CB24E-A144-4BDA-89FE-9D1794418F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3BAF1969-617C-4BEE-AA82-4BE4268D05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78DD2168-D861-4BD4-99CA-78577D8B24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Matriz legal y mapa de obligaciones verificables</a:t>
            </a:r>
          </a:p>
        </p:txBody>
      </p:sp>
    </p:spTree>
    <p:extLst>
      <p:ext uri="{BB962C8B-B14F-4D97-AF65-F5344CB8AC3E}">
        <p14:creationId xmlns:p14="http://schemas.microsoft.com/office/powerpoint/2010/main" val="574377167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2026-07-24T14:01:16.9550000Z</dcterms:created>
  <dcterms:modified xsi:type="dcterms:W3CDTF">2026-07-24T14:01:16.9550000Z</dcterms:modified>
</coreProperties>
</file>