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3b5d8132ced4e6c" /><Relationship Type="http://schemas.openxmlformats.org/officeDocument/2006/relationships/extended-properties" Target="/docProps/app.xml" Id="R697090ca3a7a4037" /><Relationship Type="http://schemas.openxmlformats.org/officeDocument/2006/relationships/officeDocument" Target="/ppt/presentation.xml" Id="R6604d089c86742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d6b3a8aabc4cbd"/>
  </p:sldMasterIdLst>
  <p:notesMasterIdLst>
    <p:notesMasterId xmlns:r="http://schemas.openxmlformats.org/officeDocument/2006/relationships" r:id="Rd7cc6f9bb02640f2"/>
  </p:notesMasterIdLst>
  <p:sldIdLst>
    <p:sldId xmlns:r="http://schemas.openxmlformats.org/officeDocument/2006/relationships" id="256" r:id="R40371ab45edf49ff"/>
    <p:sldId xmlns:r="http://schemas.openxmlformats.org/officeDocument/2006/relationships" id="257" r:id="Re4dc3a2598374786"/>
    <p:sldId xmlns:r="http://schemas.openxmlformats.org/officeDocument/2006/relationships" id="258" r:id="Rd6964ab5b7f64dec"/>
    <p:sldId xmlns:r="http://schemas.openxmlformats.org/officeDocument/2006/relationships" id="259" r:id="Rc8ee9fce48e94070"/>
    <p:sldId xmlns:r="http://schemas.openxmlformats.org/officeDocument/2006/relationships" id="260" r:id="Rf06d629abf464c4b"/>
    <p:sldId xmlns:r="http://schemas.openxmlformats.org/officeDocument/2006/relationships" id="261" r:id="Rab89e2f65737442f"/>
    <p:sldId xmlns:r="http://schemas.openxmlformats.org/officeDocument/2006/relationships" id="262" r:id="R07dbfa7d780a49f0"/>
    <p:sldId xmlns:r="http://schemas.openxmlformats.org/officeDocument/2006/relationships" id="263" r:id="R12424056dd31428f"/>
    <p:sldId xmlns:r="http://schemas.openxmlformats.org/officeDocument/2006/relationships" id="264" r:id="R7a3c87da3a3f4028"/>
    <p:sldId xmlns:r="http://schemas.openxmlformats.org/officeDocument/2006/relationships" id="265" r:id="Rd1b75f6db3c04084"/>
    <p:sldId xmlns:r="http://schemas.openxmlformats.org/officeDocument/2006/relationships" id="266" r:id="R34d30aac56554614"/>
    <p:sldId xmlns:r="http://schemas.openxmlformats.org/officeDocument/2006/relationships" id="267" r:id="Rd67e39ebe3834f4d"/>
    <p:sldId xmlns:r="http://schemas.openxmlformats.org/officeDocument/2006/relationships" id="268" r:id="R370443534e1345ea"/>
    <p:sldId xmlns:r="http://schemas.openxmlformats.org/officeDocument/2006/relationships" id="269" r:id="R90b44562ce1c432a"/>
    <p:sldId xmlns:r="http://schemas.openxmlformats.org/officeDocument/2006/relationships" id="270" r:id="R6108a9f4031d4171"/>
    <p:sldId xmlns:r="http://schemas.openxmlformats.org/officeDocument/2006/relationships" id="271" r:id="R6117810da7954f98"/>
    <p:sldId xmlns:r="http://schemas.openxmlformats.org/officeDocument/2006/relationships" id="272" r:id="R1fb1b543a6bf407e"/>
    <p:sldId xmlns:r="http://schemas.openxmlformats.org/officeDocument/2006/relationships" id="273" r:id="Rf78e696873f3453e"/>
    <p:sldId xmlns:r="http://schemas.openxmlformats.org/officeDocument/2006/relationships" id="274" r:id="R4cdcecfd4db84136"/>
    <p:sldId xmlns:r="http://schemas.openxmlformats.org/officeDocument/2006/relationships" id="275" r:id="Rd4435c3f1f474180"/>
  </p:sldIdLst>
  <p:sldSz cx="12192000" cy="6858000"/>
  <p:notesSz cx="6858000" cy="9144000"/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6d1d38492d6b4caa" /><Relationship Type="http://schemas.openxmlformats.org/officeDocument/2006/relationships/slideMaster" Target="/ppt/slideMasters/slideMaster1.xml" Id="R13d6b3a8aabc4cbd" /><Relationship Type="http://schemas.openxmlformats.org/officeDocument/2006/relationships/notesMaster" Target="/ppt/notesMasters/notesMaster1.xml" Id="Rd7cc6f9bb02640f2" /><Relationship Type="http://schemas.openxmlformats.org/officeDocument/2006/relationships/presProps" Target="/ppt/presProps.xml" Id="Rccd4e21d51484f65" /><Relationship Type="http://schemas.openxmlformats.org/officeDocument/2006/relationships/tableStyles" Target="/ppt/tableStyles.xml" Id="Rb6d479fb81dc45dd" /><Relationship Type="http://schemas.openxmlformats.org/officeDocument/2006/relationships/slide" Target="/ppt/slides/slide1.xml" Id="R40371ab45edf49ff" /><Relationship Type="http://schemas.openxmlformats.org/officeDocument/2006/relationships/slide" Target="/ppt/slides/slide2.xml" Id="Re4dc3a2598374786" /><Relationship Type="http://schemas.openxmlformats.org/officeDocument/2006/relationships/slide" Target="/ppt/slides/slide3.xml" Id="Rd6964ab5b7f64dec" /><Relationship Type="http://schemas.openxmlformats.org/officeDocument/2006/relationships/slide" Target="/ppt/slides/slide4.xml" Id="Rc8ee9fce48e94070" /><Relationship Type="http://schemas.openxmlformats.org/officeDocument/2006/relationships/slide" Target="/ppt/slides/slide5.xml" Id="Rf06d629abf464c4b" /><Relationship Type="http://schemas.openxmlformats.org/officeDocument/2006/relationships/slide" Target="/ppt/slides/slide6.xml" Id="Rab89e2f65737442f" /><Relationship Type="http://schemas.openxmlformats.org/officeDocument/2006/relationships/slide" Target="/ppt/slides/slide7.xml" Id="R07dbfa7d780a49f0" /><Relationship Type="http://schemas.openxmlformats.org/officeDocument/2006/relationships/slide" Target="/ppt/slides/slide8.xml" Id="R12424056dd31428f" /><Relationship Type="http://schemas.openxmlformats.org/officeDocument/2006/relationships/slide" Target="/ppt/slides/slide9.xml" Id="R7a3c87da3a3f4028" /><Relationship Type="http://schemas.openxmlformats.org/officeDocument/2006/relationships/slide" Target="/ppt/slides/slide10.xml" Id="Rd1b75f6db3c04084" /><Relationship Type="http://schemas.openxmlformats.org/officeDocument/2006/relationships/slide" Target="/ppt/slides/slide11.xml" Id="R34d30aac56554614" /><Relationship Type="http://schemas.openxmlformats.org/officeDocument/2006/relationships/slide" Target="/ppt/slides/slide12.xml" Id="Rd67e39ebe3834f4d" /><Relationship Type="http://schemas.openxmlformats.org/officeDocument/2006/relationships/slide" Target="/ppt/slides/slide13.xml" Id="R370443534e1345ea" /><Relationship Type="http://schemas.openxmlformats.org/officeDocument/2006/relationships/slide" Target="/ppt/slides/slide14.xml" Id="R90b44562ce1c432a" /><Relationship Type="http://schemas.openxmlformats.org/officeDocument/2006/relationships/slide" Target="/ppt/slides/slide15.xml" Id="R6108a9f4031d4171" /><Relationship Type="http://schemas.openxmlformats.org/officeDocument/2006/relationships/slide" Target="/ppt/slides/slide16.xml" Id="R6117810da7954f98" /><Relationship Type="http://schemas.openxmlformats.org/officeDocument/2006/relationships/slide" Target="/ppt/slides/slide17.xml" Id="R1fb1b543a6bf407e" /><Relationship Type="http://schemas.openxmlformats.org/officeDocument/2006/relationships/slide" Target="/ppt/slides/slide18.xml" Id="Rf78e696873f3453e" /><Relationship Type="http://schemas.openxmlformats.org/officeDocument/2006/relationships/slide" Target="/ppt/slides/slide19.xml" Id="R4cdcecfd4db84136" /><Relationship Type="http://schemas.openxmlformats.org/officeDocument/2006/relationships/slide" Target="/ppt/slides/slide20.xml" Id="Rd4435c3f1f47418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9a2d1639babc47f4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d8dc2b9dbcb94062" /><Relationship Type="http://schemas.openxmlformats.org/officeDocument/2006/relationships/notesMaster" Target="/ppt/notesMasters/notesMaster1.xml" Id="R4756fc4da32a428a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d036467d9c834534" /><Relationship Type="http://schemas.openxmlformats.org/officeDocument/2006/relationships/notesMaster" Target="/ppt/notesMasters/notesMaster1.xml" Id="R31aadba4108746ad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158c30a28de647f4" /><Relationship Type="http://schemas.openxmlformats.org/officeDocument/2006/relationships/notesMaster" Target="/ppt/notesMasters/notesMaster1.xml" Id="R84aed7cdf38841a7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8c57cebf7c1d4bb7" /><Relationship Type="http://schemas.openxmlformats.org/officeDocument/2006/relationships/notesMaster" Target="/ppt/notesMasters/notesMaster1.xml" Id="Rabe55b3c24e54a73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9b3238a404c24bd2" /><Relationship Type="http://schemas.openxmlformats.org/officeDocument/2006/relationships/notesMaster" Target="/ppt/notesMasters/notesMaster1.xml" Id="R56ae36d9546e4d28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bf07ffc3f34e4ec9" /><Relationship Type="http://schemas.openxmlformats.org/officeDocument/2006/relationships/notesMaster" Target="/ppt/notesMasters/notesMaster1.xml" Id="Rcf7b62e542184e4e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3c6288580c70415c" /><Relationship Type="http://schemas.openxmlformats.org/officeDocument/2006/relationships/notesMaster" Target="/ppt/notesMasters/notesMaster1.xml" Id="R803c1ad8ee9645c1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430e4b397946441d" /><Relationship Type="http://schemas.openxmlformats.org/officeDocument/2006/relationships/notesMaster" Target="/ppt/notesMasters/notesMaster1.xml" Id="R4153127caecd4ffe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ee8f91e70e59467b" /><Relationship Type="http://schemas.openxmlformats.org/officeDocument/2006/relationships/notesMaster" Target="/ppt/notesMasters/notesMaster1.xml" Id="R946dfc23d5044191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c31f71a23d5e4e39" /><Relationship Type="http://schemas.openxmlformats.org/officeDocument/2006/relationships/notesMaster" Target="/ppt/notesMasters/notesMaster1.xml" Id="R2f43d981af3e4174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d9f2f40e2ab9475a" /><Relationship Type="http://schemas.openxmlformats.org/officeDocument/2006/relationships/notesMaster" Target="/ppt/notesMasters/notesMaster1.xml" Id="Rb3e14fbf992a4e4a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041e61a33c2542b4" /><Relationship Type="http://schemas.openxmlformats.org/officeDocument/2006/relationships/notesMaster" Target="/ppt/notesMasters/notesMaster1.xml" Id="Ra1bb942c10794c14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e47b2df54d054e4c" /><Relationship Type="http://schemas.openxmlformats.org/officeDocument/2006/relationships/notesMaster" Target="/ppt/notesMasters/notesMaster1.xml" Id="Rd43533bb04894da0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e15b78a11c6249b8" /><Relationship Type="http://schemas.openxmlformats.org/officeDocument/2006/relationships/notesMaster" Target="/ppt/notesMasters/notesMaster1.xml" Id="Rbd860ea36a79439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d8f79a6bfc6d4609" /><Relationship Type="http://schemas.openxmlformats.org/officeDocument/2006/relationships/notesMaster" Target="/ppt/notesMasters/notesMaster1.xml" Id="R02d834dcb15d44a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962d8dd212b4dfb" /><Relationship Type="http://schemas.openxmlformats.org/officeDocument/2006/relationships/notesMaster" Target="/ppt/notesMasters/notesMaster1.xml" Id="Rdac48be44f874f56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974137db6be4877" /><Relationship Type="http://schemas.openxmlformats.org/officeDocument/2006/relationships/notesMaster" Target="/ppt/notesMasters/notesMaster1.xml" Id="Rd99b724c00d446e6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78bad9f4c83548ac" /><Relationship Type="http://schemas.openxmlformats.org/officeDocument/2006/relationships/notesMaster" Target="/ppt/notesMasters/notesMaster1.xml" Id="R3c81bf5992e446ec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dd5b6895ee004c5b" /><Relationship Type="http://schemas.openxmlformats.org/officeDocument/2006/relationships/notesMaster" Target="/ppt/notesMasters/notesMaster1.xml" Id="R955c1d4b4e2c444e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1061808aefdd4ea8" /><Relationship Type="http://schemas.openxmlformats.org/officeDocument/2006/relationships/notesMaster" Target="/ppt/notesMasters/notesMaster1.xml" Id="R0d5becfd60e84c2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13f0922364478a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8f86ee9892664a37" /><Relationship Type="http://schemas.openxmlformats.org/officeDocument/2006/relationships/slideLayout" Target="/ppt/slideLayouts/slideLayout1.xml" Id="R4fae2375596f4fef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ae2375596f4fef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d327bb43048ee" /><Relationship Type="http://schemas.openxmlformats.org/officeDocument/2006/relationships/image" Target="/ppt/media/image.png" Id="R03640ddc5dba4183" /><Relationship Type="http://schemas.openxmlformats.org/officeDocument/2006/relationships/notesSlide" Target="/ppt/notesSlides/notesSlide1.xml" Id="Rebcd4d5cd60341e5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07f4415e34fa3" /><Relationship Type="http://schemas.openxmlformats.org/officeDocument/2006/relationships/image" Target="/ppt/media/image10.png" Id="R233735d800f0458b" /><Relationship Type="http://schemas.openxmlformats.org/officeDocument/2006/relationships/notesSlide" Target="/ppt/notesSlides/notesSlide10.xml" Id="R9bf8513e8bb04827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3a38303194d80" /><Relationship Type="http://schemas.openxmlformats.org/officeDocument/2006/relationships/image" Target="/ppt/media/image11.png" Id="R6ff2a79bc98b4c38" /><Relationship Type="http://schemas.openxmlformats.org/officeDocument/2006/relationships/notesSlide" Target="/ppt/notesSlides/notesSlide11.xml" Id="Rfa57cc4fb00d4b83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277f97bd7463a" /><Relationship Type="http://schemas.openxmlformats.org/officeDocument/2006/relationships/image" Target="/ppt/media/image12.png" Id="R32c4002f1b9d43b4" /><Relationship Type="http://schemas.openxmlformats.org/officeDocument/2006/relationships/notesSlide" Target="/ppt/notesSlides/notesSlide12.xml" Id="Red50db67d75d469e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b537d56374774" /><Relationship Type="http://schemas.openxmlformats.org/officeDocument/2006/relationships/image" Target="/ppt/media/image13.png" Id="Rccec6996ef8e43ea" /><Relationship Type="http://schemas.openxmlformats.org/officeDocument/2006/relationships/notesSlide" Target="/ppt/notesSlides/notesSlide13.xml" Id="R356a8299aaaa4e33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4442f52b945a3" /><Relationship Type="http://schemas.openxmlformats.org/officeDocument/2006/relationships/image" Target="/ppt/media/image14.png" Id="R4da1be21e0914caf" /><Relationship Type="http://schemas.openxmlformats.org/officeDocument/2006/relationships/notesSlide" Target="/ppt/notesSlides/notesSlide14.xml" Id="Rb153cb51283c4c20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92e94efa34a17" /><Relationship Type="http://schemas.openxmlformats.org/officeDocument/2006/relationships/image" Target="/ppt/media/image15.png" Id="R2494a794e7b04531" /><Relationship Type="http://schemas.openxmlformats.org/officeDocument/2006/relationships/notesSlide" Target="/ppt/notesSlides/notesSlide15.xml" Id="Rbf8297d139ac4e27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891dc7fd341e0" /><Relationship Type="http://schemas.openxmlformats.org/officeDocument/2006/relationships/image" Target="/ppt/media/image16.png" Id="Rec7cf2395fd94249" /><Relationship Type="http://schemas.openxmlformats.org/officeDocument/2006/relationships/notesSlide" Target="/ppt/notesSlides/notesSlide16.xml" Id="Raf229f1b8a064e71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556ef76eb4028" /><Relationship Type="http://schemas.openxmlformats.org/officeDocument/2006/relationships/image" Target="/ppt/media/image17.png" Id="R86aa63ee0e054441" /><Relationship Type="http://schemas.openxmlformats.org/officeDocument/2006/relationships/notesSlide" Target="/ppt/notesSlides/notesSlide17.xml" Id="Rfbdee520388242c1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bae06ff134351" /><Relationship Type="http://schemas.openxmlformats.org/officeDocument/2006/relationships/image" Target="/ppt/media/image18.png" Id="Rc5b80bafdcd142f5" /><Relationship Type="http://schemas.openxmlformats.org/officeDocument/2006/relationships/notesSlide" Target="/ppt/notesSlides/notesSlide18.xml" Id="Rec9093b9f88846c3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d3d8f92f54215" /><Relationship Type="http://schemas.openxmlformats.org/officeDocument/2006/relationships/image" Target="/ppt/media/image19.png" Id="Rf5aa541a336d4788" /><Relationship Type="http://schemas.openxmlformats.org/officeDocument/2006/relationships/notesSlide" Target="/ppt/notesSlides/notesSlide19.xml" Id="R9337e2d5b76946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838914e9c4c2b" /><Relationship Type="http://schemas.openxmlformats.org/officeDocument/2006/relationships/image" Target="/ppt/media/image2.png" Id="R698631947e2b4a6d" /><Relationship Type="http://schemas.openxmlformats.org/officeDocument/2006/relationships/notesSlide" Target="/ppt/notesSlides/notesSlide2.xml" Id="Rfcb00a651e16409f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30852d6174392" /><Relationship Type="http://schemas.openxmlformats.org/officeDocument/2006/relationships/image" Target="/ppt/media/image20.png" Id="R659cbeb304d14680" /><Relationship Type="http://schemas.openxmlformats.org/officeDocument/2006/relationships/notesSlide" Target="/ppt/notesSlides/notesSlide20.xml" Id="R903145464f3e41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0438678e74ed8" /><Relationship Type="http://schemas.openxmlformats.org/officeDocument/2006/relationships/image" Target="/ppt/media/image3.png" Id="R249d05377a4e4718" /><Relationship Type="http://schemas.openxmlformats.org/officeDocument/2006/relationships/notesSlide" Target="/ppt/notesSlides/notesSlide3.xml" Id="Rebfd3547c7b146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dc50745be495c" /><Relationship Type="http://schemas.openxmlformats.org/officeDocument/2006/relationships/image" Target="/ppt/media/image4.png" Id="R63e4778ccc214c61" /><Relationship Type="http://schemas.openxmlformats.org/officeDocument/2006/relationships/notesSlide" Target="/ppt/notesSlides/notesSlide4.xml" Id="Rf57910d610e947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c085843be4ecd" /><Relationship Type="http://schemas.openxmlformats.org/officeDocument/2006/relationships/image" Target="/ppt/media/image5.png" Id="R91a9320cd34944a9" /><Relationship Type="http://schemas.openxmlformats.org/officeDocument/2006/relationships/notesSlide" Target="/ppt/notesSlides/notesSlide5.xml" Id="R2b6f2e74d1484b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707bead2b4f28" /><Relationship Type="http://schemas.openxmlformats.org/officeDocument/2006/relationships/image" Target="/ppt/media/image6.png" Id="R693f1dd69c344738" /><Relationship Type="http://schemas.openxmlformats.org/officeDocument/2006/relationships/notesSlide" Target="/ppt/notesSlides/notesSlide6.xml" Id="Rd05f25fd7cea44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f691902954085" /><Relationship Type="http://schemas.openxmlformats.org/officeDocument/2006/relationships/image" Target="/ppt/media/image7.png" Id="R8a9598653e884550" /><Relationship Type="http://schemas.openxmlformats.org/officeDocument/2006/relationships/notesSlide" Target="/ppt/notesSlides/notesSlide7.xml" Id="Rb7de85e22bf9490a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124ec31664d21" /><Relationship Type="http://schemas.openxmlformats.org/officeDocument/2006/relationships/image" Target="/ppt/media/image8.png" Id="R70990b5bb86446be" /><Relationship Type="http://schemas.openxmlformats.org/officeDocument/2006/relationships/notesSlide" Target="/ppt/notesSlides/notesSlide8.xml" Id="R22a4fa07c79c4845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3a14fc4a44254" /><Relationship Type="http://schemas.openxmlformats.org/officeDocument/2006/relationships/image" Target="/ppt/media/image9.png" Id="Rfb6497c98ff246c4" /><Relationship Type="http://schemas.openxmlformats.org/officeDocument/2006/relationships/notesSlide" Target="/ppt/notesSlides/notesSlide9.xml" Id="Rf74d675696864479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5E951459-C92C-4D59-9472-C12DE5AE59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80D265E-A0A8-4152-861D-D92F2BC900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CEB97D47-34DA-43D5-A9C9-034FAF756B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6903ACE-40D6-45FD-806F-69C7D6FEEC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Operación y cumplimiento · 1/20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3640ddc5dba418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D17F636-F1FE-4B93-AADA-BC633FEA6E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143000"/>
            <a:ext cx="5715000" cy="2143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FFFFFF"/>
                </a:solidFill>
              </a:defRPr>
            </a:pPr>
            <a:r>
              <a:rPr sz="3150" b="1">
                <a:solidFill>
                  <a:srgbClr val="FFFFFF"/>
                </a:solidFill>
              </a:rPr>
              <a:t>Operación, monitoreo, fiscalización, costos y optimización con IA</a:t>
            </a:r>
          </a:p>
        </p:txBody>
      </p:sp>
      <p:sp>
        <p:nvSpPr>
          <p:cNvPr id="7" name="sub">
            <a:extLst xmlns:a="http://schemas.openxmlformats.org/drawingml/2006/main">
              <a:ext uri="{FF2B5EF4-FFF2-40B4-BE49-F238E27FC236}">
                <a16:creationId xmlns:a16="http://schemas.microsoft.com/office/drawing/2014/main" id="{3B0D83AC-9FC9-4912-B803-F8D7C9E495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571875"/>
            <a:ext cx="5810250" cy="1000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control estadístico, balances de desempeño, confiabilidad, mantenimiento basado en riesgo y gemelo digital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CBAFB8B0-A691-4E75-B64A-3961EEBB4B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3A327871-C28A-4551-9C90-8D1CB912C8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056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LABORATORIO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7886F92D-D0FC-4C18-8BEA-F07AD44442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4CD17709-FB8F-4686-AEB6-1533F7D41A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62D02CBB-F0DD-41B0-86B6-F91EF47066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390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CENTRO DE CONTROL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B22C73D0-002F-46D0-89E2-C564AD1698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EA2531EC-7549-4ECE-8410-1B7309520F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49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F4FF1425-A82B-47C9-BD33-07BACC5868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725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MANTENIMIENTO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A8047CEA-7D92-4A49-8A54-7374291E29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BAE8799B-D83E-44A3-924C-5CB1F0EB14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714D4956-56A7-46A4-B074-B81014805F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059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CONTINGENCIAS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0D87D371-A61F-40DB-86D0-5CD08317F1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38FF2187-A338-463C-BD57-ED6822A04E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2BD95D86-3C75-4BE4-882E-AED33DD856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REPORTE REGULATORIO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258CC502-8B56-47FE-AC20-BDC36BF9A5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048000"/>
            <a:ext cx="45720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promise">
            <a:extLst xmlns:a="http://schemas.openxmlformats.org/drawingml/2006/main">
              <a:ext uri="{FF2B5EF4-FFF2-40B4-BE49-F238E27FC236}">
                <a16:creationId xmlns:a16="http://schemas.microsoft.com/office/drawing/2014/main" id="{081C3E8C-53B0-486C-B853-75040FAAB2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905375"/>
            <a:ext cx="6000750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promise-t">
            <a:extLst xmlns:a="http://schemas.openxmlformats.org/drawingml/2006/main">
              <a:ext uri="{FF2B5EF4-FFF2-40B4-BE49-F238E27FC236}">
                <a16:creationId xmlns:a16="http://schemas.microsoft.com/office/drawing/2014/main" id="{93628854-EDA6-477D-A35C-582D1E46D4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143500"/>
            <a:ext cx="5524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3BC3D"/>
                </a:solidFill>
              </a:defRPr>
            </a:pPr>
            <a:r>
              <a:rPr sz="1500" b="1">
                <a:solidFill>
                  <a:srgbClr val="F3BC3D"/>
                </a:solidFill>
              </a:rPr>
              <a:t>Plan maestro de operación, monitoreo, contingencias y optimización digital</a:t>
            </a:r>
          </a:p>
        </p:txBody>
      </p:sp>
    </p:spTree>
    <p:extLst>
      <p:ext uri="{BB962C8B-B14F-4D97-AF65-F5344CB8AC3E}">
        <p14:creationId xmlns:p14="http://schemas.microsoft.com/office/powerpoint/2010/main" val="2070574875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933F218E-85E5-46CD-BAE0-E672F0676B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0CA6EC1-4141-49D5-A606-4BAFD0E4A3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A248E24-C40A-497E-90DE-6F6C1F95E2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EE10886-DF5B-4F7D-8CD3-1F07639EF6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Operación y cumplimiento · 10/20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33735d800f0458b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096626E3-FD0B-40C9-9610-CAFE3F82A1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Equipos: seleccionar punto de operación, no solo potencia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939B86D7-0CE8-40E8-9DE3-2E53FDF8F7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Curva de sistema y equipo.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Eficiencia, NPSH, materiales y mantenibilidad.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Redundancia, repuestos y condición de falla.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34977FB3-F440-4DAB-A3FA-341EA95479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8FD0D775-F492-4089-BA01-B2D3B4E895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LABORATORIO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2AAD570B-F59D-465A-8BCA-FB8E3D7C9F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5347CF4F-DCB5-495F-B2E3-3D7A7F6BB0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76F6A350-A43E-4E6D-A039-478E67A5F2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CENTRO DE CONTROL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38457E12-2B05-4452-BD64-AC2FF8986C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3E6519F5-0D87-4A28-9989-9BD340F055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B48BE2A9-69DC-41E9-B00D-6BF2F753EE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MANTENIMIENTO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5B3BB46B-9C0F-4EA9-AE2C-417D26866C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5A3705B5-EA88-437A-A610-1EB69226E7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286E970F-4504-4142-84BC-5D1BC06D41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CONTINGENCIAS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237B291C-A44F-42A4-9CA3-FE28DDACCD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7D0B3DE2-4EEE-41C8-8664-E6A5A8094E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C1A505A1-0EF0-4C65-8BBE-E211B5B0F4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REPORTE REGULATORIO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359F2248-8009-4487-AA41-FD77DF1AEA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33E768F8-DBC0-45CE-AF14-80C8846EC8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3C88CAD8-3C24-475F-84FC-18CCD73886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maestro de operación, monitoreo, contingencias y optimización digital</a:t>
            </a:r>
          </a:p>
        </p:txBody>
      </p:sp>
    </p:spTree>
    <p:extLst>
      <p:ext uri="{BB962C8B-B14F-4D97-AF65-F5344CB8AC3E}">
        <p14:creationId xmlns:p14="http://schemas.microsoft.com/office/powerpoint/2010/main" val="1893796491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FD3E3717-BF26-4AB1-B763-82CAC2280A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B0CA31B3-E09E-462F-83DB-5EE4A01FF4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36C8B5BF-606B-4FA9-AB40-D980564D5F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95A5E67-8F24-4AC5-8E0A-FC218FB73E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Operación y cumplimiento · 11/20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ff2a79bc98b4c3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F711C91-7DCD-4EB1-86DD-4CE977E880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Instrumentación mínima para controlar el proceso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E3A58142-5C25-4E4C-8A76-66E8436565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eficiencia de remoción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cumplimiento LMP/ECA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SRT/DO/ORP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Alarmas con respuesta operativa definida.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98B8A715-2F24-4436-A406-91077E658A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EFICIENCIA DE REMOCIÓN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C448D198-2762-461F-B389-A91AAA56F1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321A7DB3-0B00-47C3-BFDB-EF701F1299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D01A58D6-8CFE-4156-9D28-CC43851F78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CUMPLIMIENTO LMP/ECA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25BF22B9-F7DD-4853-9136-BE9ADFEC38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24E140F3-1F12-4B72-AE92-54C1F629D7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F9B81749-A664-47AB-85C8-9CBDBD97D5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SRT/DO/ORP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C957BAAE-188D-41B8-82B1-BE949D5F62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3059DFA6-7500-4F02-9F93-34D6387906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0D06FA71-F60E-4965-9C89-72B8F384A6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KWH/M³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DE244C29-85C4-4577-B174-C0347374AD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418A4EE5-5D63-48E4-B02E-799177D9AA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5FCA5935-E709-4D72-B17B-2CFB0FE0F6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A878A7BC-139B-4769-8FBA-384C7E56FE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maestro de operación, monitoreo, contingencias y optimización digital</a:t>
            </a:r>
          </a:p>
        </p:txBody>
      </p:sp>
    </p:spTree>
    <p:extLst>
      <p:ext uri="{BB962C8B-B14F-4D97-AF65-F5344CB8AC3E}">
        <p14:creationId xmlns:p14="http://schemas.microsoft.com/office/powerpoint/2010/main" val="653996048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1EAC7E57-8947-445D-B2AB-2B1FDE8087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6EF007C5-5E0F-46D6-BBB4-06894D1102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EF707DD6-5CDB-48F6-AA94-FD6EC567F4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64A3F6C-04DB-4A31-847B-C9F63EC75F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Operación y cumplimiento · 12/20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2c4002f1b9d43b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25BFD9C-2A49-475C-A8EE-CA57573861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Control automático con límites operacionales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EABAB085-171C-40FE-9DA9-A5DC3BF951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Laboratorio y Reporte regulatorio conectados por lógica de proceso.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Modos manual, automático y seguro.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Interlocks documentados y probados.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513CB7D4-5DF4-4E23-ADAC-E9471CA3FE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7507D977-42B6-44E2-948F-CD34378DC7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C57C3617-8670-4093-AB30-4EE99C58E3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5A66F554-3A40-40AF-BE33-FDC7B19719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C99ADE30-E512-4858-869F-F82CC464B9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C6479070-7867-4C6E-9C4E-C0E1B117D1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AF9ECF22-F660-4CA2-956B-068C9EBDFF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31471BBA-FAFF-4CF9-8637-1C5A80742D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78510EBC-C1C6-4812-8AF5-E6F64CCADD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BC4664DC-30CD-4ECE-B4A7-6319D6616D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maestro de operación, monitoreo, contingencias y optimización digital</a:t>
            </a:r>
          </a:p>
        </p:txBody>
      </p:sp>
    </p:spTree>
    <p:extLst>
      <p:ext uri="{BB962C8B-B14F-4D97-AF65-F5344CB8AC3E}">
        <p14:creationId xmlns:p14="http://schemas.microsoft.com/office/powerpoint/2010/main" val="492075926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06A5A609-D6D3-41F7-9197-17B9275256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9FA68D6-3E9B-4FC9-9417-A7EC5E36FA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A197CB5-D86A-4038-A84C-B3A7A3430C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3E91D7AF-2B93-4B85-8567-645863A0EA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Operación y cumplimiento · 13/20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cec6996ef8e43e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04827F1-9A52-4F71-831B-3B8E62218B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Simulación interactiva: observe causa y efecto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3BD75F6-2CA1-4CA4-B03C-DD92C6A19A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Varíe caudal y carga del afluente.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Observe eficiencia, energía, lodos y riesgo de incumplimiento.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Use el modelo para aprender; valide antes de diseñar.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22FE7FC7-09E3-450E-9A65-E2E66D3090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B6B917A4-5911-4D7A-AF43-071218A549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DFB6E7B2-9939-4AE8-94F7-53CF14C817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41B0DC2C-9CC6-458A-891B-489E32A869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3B8AC3B8-594F-4EE6-8C9A-489EBA73AE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5948A719-D2BA-48D3-A1E7-A8358AA3D2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6EE580B7-AE03-45CD-93D5-F2DE7D94CB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7CBAB844-A298-4E1E-9A8C-A96D583C37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AF88BC2A-3E8E-4354-84C9-5858D3CC67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maestro de operación, monitoreo, contingencias y optimización digital</a:t>
            </a:r>
          </a:p>
        </p:txBody>
      </p:sp>
    </p:spTree>
    <p:extLst>
      <p:ext uri="{BB962C8B-B14F-4D97-AF65-F5344CB8AC3E}">
        <p14:creationId xmlns:p14="http://schemas.microsoft.com/office/powerpoint/2010/main" val="746338607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73B244BC-10EF-4448-A035-A2793B2399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36A6B19-65D4-4376-BCEC-7B0C56ED48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9CEF1E22-E2D4-47D7-9794-DA82BBDB07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C91D62C-6B40-4C2D-9284-814705221C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Operación y cumplimiento · 14/20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da1be21e0914caf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14653563-263C-4946-9238-3342E2C2B2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Caso aplicado: de la condición crítica al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F88FC6C2-9DB4-418A-95BE-0BCD546597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PTAR operativa con incumplimientos intermitentes, alto consumo energético y datos dispersos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Construya tres alternativas y descarte con criterios técnicos.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Seleccione con análisis multicriterio y riesgo.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BBC2DE8B-5ABA-4E2C-96B6-15EB64A76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5995B96F-C088-4270-B9FF-58A884886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F535CDB2-5AD4-4749-8E29-48FCBBCADC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CC3703E9-9673-4556-AD78-E86DE57611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430217A6-AA65-416F-9C8F-F1499D06ED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67CB4DD9-D0C0-4904-9467-BA4E011B7F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5809E504-2D0F-4045-B3C0-001E3B3826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F8C8B289-AB1F-4D30-9EEF-12362D2EBE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BA2CBE32-9A45-4FE7-866C-540BC80613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F5E54CB6-65BA-4051-B7CC-D7A0E53222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maestro de operación, monitoreo, contingencias y optimización digital</a:t>
            </a:r>
          </a:p>
        </p:txBody>
      </p:sp>
    </p:spTree>
    <p:extLst>
      <p:ext uri="{BB962C8B-B14F-4D97-AF65-F5344CB8AC3E}">
        <p14:creationId xmlns:p14="http://schemas.microsoft.com/office/powerpoint/2010/main" val="1246376438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79BA04DB-F4EE-434C-B4CB-421C99DE44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CAEB369-4D12-432D-8C8C-80AACBDE7B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F5F35608-6847-4F34-BE41-4A5F52CBD1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E341E0C-22B2-45D2-80CF-7F32FCD048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Operación y cumplimiento · 15/20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494a794e7b04531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929AF597-A169-4038-A749-6A883491B6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operación debe diseñarse desde el proyecto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F3F562CD-7D88-4055-ADDD-212E712577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Accesos, izaje, limpieza y aislamiento.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Puntos de muestreo seguros y representativos.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Manual O&amp;M ligado a planos y equipos reales.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875546B0-AB46-4208-98EF-55150DDEAD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C01B91EA-0DFF-441C-9F4C-C098B9237D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LABORATORIO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C3274174-774C-4706-8A6A-3DD30112BB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492EFED0-1AFC-4F49-9D46-571E45D0A7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0E4DE346-6F32-4FB4-85A8-79CCE562F8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CENTRO DE CONTROL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1A42E1F9-CFCB-48EA-A197-AC3BA6A00D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130581DB-F50D-48D4-9395-447436EBCF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5DEE1B09-63C1-415B-8B54-1B1D6C92A1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MANTENIMIENTO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55BEBE4D-2729-421D-B103-E913FE22DE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5E713802-EB45-4499-92C0-32A5AFB68B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4FA2BFB9-AC3F-402B-B607-CE7A838E32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CONTINGENCIAS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7856F497-EDC7-43DE-8465-6122570911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4AF36F4D-81FB-4F7B-87DB-745BD0FC84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F184A99C-C71A-45ED-9935-C0019F619F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REPORTE REGULATORIO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3A90C6F6-B781-47D6-88B2-F58288F025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376AD724-409C-4D01-8A54-80B32AD07A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885FE88A-17DF-4F73-B3D7-EAA2A922C2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maestro de operación, monitoreo, contingencias y optimización digital</a:t>
            </a:r>
          </a:p>
        </p:txBody>
      </p:sp>
    </p:spTree>
    <p:extLst>
      <p:ext uri="{BB962C8B-B14F-4D97-AF65-F5344CB8AC3E}">
        <p14:creationId xmlns:p14="http://schemas.microsoft.com/office/powerpoint/2010/main" val="1484410235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6B61E5AA-2057-4565-86F8-B79F6EBA53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9C5D64C-FE49-435A-9A81-7328B2C790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5284C4B8-8D5F-4F0F-8908-088B6E4E83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313DB8C5-5052-416A-9FDC-59B2FD9A5B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Operación y cumplimiento · 16/20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c7cf2395fd9424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440446F-872F-47CE-9CA6-A6C90032D8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Fallas previsibles requieren respuestas ensayadas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85C8095-5B72-4AC3-AAF7-6F6EA701FA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Falla de Laboratorio: detectar, contener, recuperar. Falla de Centro de control: detectar, contener, recuperar. Falla de Mantenimiento: detectar, contener, recuperar.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Definir capacidad de almacenamiento y by-pass controlado.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Registrar causa raíz y acción preventiva.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0D285BD7-AF93-46B6-B3C2-B775920D7D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EFICIENCIA DE REMOCIÓN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CB803A20-BFFB-4398-9092-A81CDEBC83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766BFA10-FF2A-4F1D-A93E-FB0211EB5E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D25985D5-F4FC-467C-8B61-182B3C9335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CUMPLIMIENTO LMP/ECA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F497C435-4A72-43CC-8DA5-8E480C4B35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543927BE-BAB8-4C40-8B41-F759E2ABB7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C1D02D16-B4B3-4349-BCF1-46FC68FAC0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SRT/DO/ORP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574BE03B-E61C-44AA-98E1-8900AA596F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70E209AD-F3CF-4484-A31D-5F89E2D418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9715EC6D-C9CE-4DC0-8756-8A6A3DFA88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KWH/M³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D66C0339-9798-4989-90AF-E9341EEDDE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6199BC75-1DDA-40C8-BE5D-EB06EA6FA6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7378194F-071D-4E38-8C2E-C85BD085DF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1A667DBE-B2F5-418A-B2F9-A72223C2AF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maestro de operación, monitoreo, contingencias y optimización digital</a:t>
            </a:r>
          </a:p>
        </p:txBody>
      </p:sp>
    </p:spTree>
    <p:extLst>
      <p:ext uri="{BB962C8B-B14F-4D97-AF65-F5344CB8AC3E}">
        <p14:creationId xmlns:p14="http://schemas.microsoft.com/office/powerpoint/2010/main" val="915669064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D46CA2DF-C3A7-4002-9B4C-48E00247E9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C853254-1349-430A-A9EE-CF5338139A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77B25453-5D3B-44E3-9E1E-C34EB7C10C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6045AAB-7B89-4F5F-981C-F9AA18C762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Operación y cumplimiento · 17/20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6aa63ee0e054441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172720D-C406-473B-8881-4076B4B974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Monitoreo con cadena de custodia y decisión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1D23377-21EA-4012-9D16-062C443BCE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Aplicar R.M. 273-2013-VIVIENDA cuando corresponda.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Definir punto, frecuencia, preservación y laboratorio.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Comparar LMP, ECA y autorización sin confundirlos.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216728F3-92AC-4076-B043-3F4C77173F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CA5BC0F6-1E4C-4938-9C11-D3C9C06D8D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6B6B0F5C-081A-4021-84AC-08D4A7F279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14430DE2-D219-49E5-B252-1F224ABFC8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6A8FC708-B36A-487E-84B0-D9EAE3AF2B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05490CD0-9E19-4474-90B4-039EFC06A4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A7152994-55B2-4D27-BA08-5BFDEDB1BF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2520264B-8C4F-445D-8461-5CCF81AAFF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4168D3A1-AEA5-47BC-9BD3-53464B8120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BB8FBE81-E8C3-41C3-B5A4-6692C82221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maestro de operación, monitoreo, contingencias y optimización digital</a:t>
            </a:r>
          </a:p>
        </p:txBody>
      </p:sp>
    </p:spTree>
    <p:extLst>
      <p:ext uri="{BB962C8B-B14F-4D97-AF65-F5344CB8AC3E}">
        <p14:creationId xmlns:p14="http://schemas.microsoft.com/office/powerpoint/2010/main" val="343427829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17031DD5-53FD-4AD6-9D99-889C51FB9A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2FE8F8E-270F-4B34-ABDE-9F702C84DB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3A67A87C-8E1A-4914-84CD-4A117964C0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6ADC6B3-E253-48B0-B48F-5FA121A09A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Operación y cumplimiento · 18/20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5b80bafdcd142f5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BD3DC89-A851-4A59-8B51-3E90709F6B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Tablero del módulo: cálculo reproducible y evidencia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4B2E436D-1058-42C7-97C2-971D98B101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 maestro de operación, monitoreo, contingencias y optimización digital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Entradas, fórmulas, supuestos y resultados exportables.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Escenarios base, pico y contingencia.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7EB3D4A3-9E16-4A29-B7BB-209BA6D468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71A71F7B-D3CB-4236-A814-3784476151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5110A05C-B0E2-4814-9772-B5F0F49DCC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E916A324-0679-4274-BACC-FC39BDAD51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C45CD211-813E-4524-9382-E67B836A7C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D7819A2F-B4CF-4A88-8FDA-973C8914D4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B29D0A37-2B43-4E27-9572-83C04D4BEE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F37A116D-3CF8-49D4-94E4-C3A86B372D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EF3C1E1B-C78D-4318-8562-EE8BCA0AA3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maestro de operación, monitoreo, contingencias y optimización digital</a:t>
            </a:r>
          </a:p>
        </p:txBody>
      </p:sp>
    </p:spTree>
    <p:extLst>
      <p:ext uri="{BB962C8B-B14F-4D97-AF65-F5344CB8AC3E}">
        <p14:creationId xmlns:p14="http://schemas.microsoft.com/office/powerpoint/2010/main" val="995140659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6F6726C5-284F-463D-A923-163ECB8FB9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ECA43E58-5BED-4BE5-9E09-447F3B8905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417FADC-B994-4988-A2AE-3FE4CEFA84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F45029E-A7EF-474A-981E-EADABCB975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Operación y cumplimiento · 19/20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5aa541a336d478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626B4EF9-94D4-4D6F-9073-EA9A1E8D7F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IA y gemelo digital con control profesional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ED2AF23-6DF2-442C-AFA6-96999739BF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IA para detección de anomalías y escenarios.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Datos originales, versionado y validación humana.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inventar caudales, normas, rendimientos ni costos.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E3AA470B-8D2E-4139-BDE7-77279745DE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734F24C8-D871-4780-BC83-5EFF0B1680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647BBFDF-D38D-4F30-A1C3-6F70542B7A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2F5BF3D0-D1D8-42EB-9861-7B825EBDB3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F0E03CCA-23A2-48BE-8E77-982CF4A078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6E8B036B-7744-4342-B2A2-FDBDE4D61C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309F0D47-3BBB-44A3-B29B-B9FF575F9A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47A8E7EE-0EE0-4A1D-AD24-B68DF71525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F234BBE8-0428-48A4-9A12-3692217F88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2B52837B-3B98-4D23-805D-AC0E29F168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maestro de operación, monitoreo, contingencias y optimización digital</a:t>
            </a:r>
          </a:p>
        </p:txBody>
      </p:sp>
    </p:spTree>
    <p:extLst>
      <p:ext uri="{BB962C8B-B14F-4D97-AF65-F5344CB8AC3E}">
        <p14:creationId xmlns:p14="http://schemas.microsoft.com/office/powerpoint/2010/main" val="2129114530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D442E009-0457-4730-8C5C-904369520E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61C63B45-48A6-4A5C-8ED1-9D71F6E4C8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FE1A2CD9-26A1-47EB-A86A-44BD20A95B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F6095E15-D0F3-4505-A73A-4F843453B5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Operación y cumplimiento · 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98631947e2b4a6d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67668DB9-F042-4B26-A7DF-E964FE4EC6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normativa define el resultado; la ingeniería demuestra cómo lograrlo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4B51B0A-D6FC-4286-9976-DD5A2F3E82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003-2010-MINAM — LMP para efluentes de PTAR domésticas o municipales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004-2017-MINAM — ECA para Agua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autorización ANA, IGA, norma sectorial y condiciones del receptor.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D2A27482-D3ED-41B2-8C24-EB36FB735A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2A86C630-4574-48A3-A7A9-64CA3C4089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497F7408-F5E1-4D01-AFA5-A5255460BA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09472202-3CC4-44B5-998A-3BD68EE48B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281E917D-4312-48FF-A2C3-16DF116340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D2F39250-CDDC-487A-A929-74AE099424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9D040DE1-76BC-4500-B878-356F6DA526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0CACABCB-F8F2-482E-91D5-F136519401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374C5DC3-4E60-48DD-B3D5-D34D4F75DE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F39ED454-F8E2-4825-9105-E574CE2A86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maestro de operación, monitoreo, contingencias y optimización digital</a:t>
            </a:r>
          </a:p>
        </p:txBody>
      </p:sp>
    </p:spTree>
    <p:extLst>
      <p:ext uri="{BB962C8B-B14F-4D97-AF65-F5344CB8AC3E}">
        <p14:creationId xmlns:p14="http://schemas.microsoft.com/office/powerpoint/2010/main" val="175460877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DEFD3D33-1B0F-480D-AC22-F316C8D7F2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632B1E01-C844-4E16-BBA0-D85F6F7A6D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5E43B9DE-025B-48AD-86BE-BE3838EBA2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20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A7350AC-D920-4F59-A7C1-FFEB222063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Operación y cumplimiento · 20/20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59cbeb304d1468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86136BB-BA67-45F3-AB12-A7D73A6C13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Entrega profesional del módulo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F1B7693-6277-4598-A05E-24BCD48135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 maestro de operación, monitoreo, contingencias y optimización digital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Plano de proceso, memoria de cálculo y matriz de riesgos.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Conclusiones, limitaciones y plan de verificación.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1659105E-FE92-4527-8AF5-273E4EDCA8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8B8DC9C7-D1E1-4A1E-BE6A-04C975AA51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LABORATORIO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E309AB7D-072B-4AA7-90C8-DA47F514E0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D76AE379-0A69-4037-AA66-90CC53374F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626883C4-999B-48D8-9312-BE74768FBB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CENTRO DE CONTROL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64EC4B06-4E36-465B-8920-752CA2FE1B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C4BE2C29-BE9D-445E-ACE5-BD46AB8B6A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024506FD-8185-4829-B537-ACB855C301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MANTENIMIENTO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0F3BAD1F-AC1A-4366-A67C-0A522EA3EA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49FE1CD7-6EC0-49C9-81D3-763CB256CF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DC07658C-79BF-4309-BCC6-70B70AE3A3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CONTINGENCIAS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D8F3E6F1-E63D-4518-AC85-D222CB4694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0D804E8B-1600-4DEA-AB5B-89F550C20D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74FC3D44-B951-43C0-80EC-31AF85261A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REPORTE REGULATORIO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22B1373C-8516-42D5-A0B2-080419D91B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EB0BC340-7E8E-4716-9F71-B6EDE37779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05A03FD9-2888-4621-9873-401B60224B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maestro de operación, monitoreo, contingencias y optimización digital</a:t>
            </a:r>
          </a:p>
        </p:txBody>
      </p:sp>
    </p:spTree>
    <p:extLst>
      <p:ext uri="{BB962C8B-B14F-4D97-AF65-F5344CB8AC3E}">
        <p14:creationId xmlns:p14="http://schemas.microsoft.com/office/powerpoint/2010/main" val="749724625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9D1E1A67-C0B2-4FB0-824B-352D91596D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CC8DC3D-3CAC-42C0-B317-718ABFD4A2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C54F7C3-0B65-4720-A2EB-959416FD57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EF027B0-A136-42C4-BC72-FA12A55AF9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Operación y cumplimiento · 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49d05377a4e471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ADCDE56-56B9-4B12-B3E7-F90E58F759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ciencia del módulo se convierte en ecuaciones de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3540089-555E-40F5-B0BF-AAC630C3D6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control estadístico, balances de desempeño, confiabilidad, mantenimiento basado en riesgo y gemelo digital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Declarar supuestos, unidades y rango de aplicación.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Separar estimación preliminar de diseño definitivo.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DB71D5B5-8103-467B-8AD9-01325408E0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3C9C5FDC-125A-48EB-83E6-B8AFFFF87C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5DF0E306-0C48-49B3-8BD0-F204CDB1E3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DF638568-7E3D-4244-8C87-B557FABD37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42C57FF5-3107-417B-9100-BD8D6481AE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85411C4C-7C0F-4D93-9324-01085FBE04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3261AB08-3DC0-4EA8-AB62-FC52E66247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9313EABC-FCF7-4180-AA6C-A8B51E9584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51F74542-2094-430A-9834-3112D7E84C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maestro de operación, monitoreo, contingencias y optimización digital</a:t>
            </a:r>
          </a:p>
        </p:txBody>
      </p:sp>
    </p:spTree>
    <p:extLst>
      <p:ext uri="{BB962C8B-B14F-4D97-AF65-F5344CB8AC3E}">
        <p14:creationId xmlns:p14="http://schemas.microsoft.com/office/powerpoint/2010/main" val="890124423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ABB2D981-E110-479D-BBF6-10820C1FC8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9DC2432-E6AD-4DEC-B311-B2CC6B52CD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6C6AD1E8-0A7C-4EEF-BF3A-16DDC7853F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AA51306-3DDE-407B-97A9-AE5C442AB4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Operación y cumplimiento · 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3e4778ccc214c61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6B1B0FB-38E3-44BA-8B62-F17D5B43C2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Los datos de entrada controlan la confiabilidad del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1E69B277-C91B-46D5-9CB4-A42B1F4150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eficiencia de remoción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cumplimiento LMP/ECA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SRT/DO/ORP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kWh/m³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OPEX y disponibilidad con variabilidad temporal y QA/QC.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3188EEEF-C23A-40D3-8633-CF66D9114E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D2F19C03-3AAC-44FC-A5DC-8281761735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CA2CB028-604D-4C71-BEBD-48C73DAA12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AF361D89-A6D9-4207-B20A-D3D4B482EB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203B0308-CB1C-4B68-8E6F-52D07058F9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E3ECB5EE-2BBA-4944-A3DC-7D35D33A6A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EA6D5CED-B67B-4268-A0FC-A37E45DF19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620887CC-FC44-4FBC-825B-D144EFF2B7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5D87702A-1067-4F36-BC29-442DC9376B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AC15EF07-63CA-43EC-A893-3EA7D7E94D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maestro de operación, monitoreo, contingencias y optimización digital</a:t>
            </a:r>
          </a:p>
        </p:txBody>
      </p:sp>
    </p:spTree>
    <p:extLst>
      <p:ext uri="{BB962C8B-B14F-4D97-AF65-F5344CB8AC3E}">
        <p14:creationId xmlns:p14="http://schemas.microsoft.com/office/powerpoint/2010/main" val="1482226381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F5442AFF-643E-4B0B-AC47-BB70B7D09D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1B54183-69E3-424F-AF36-CA5728F4C5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2D3C554-226C-43D1-8991-DDBB6009E3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037B5BC2-7B8F-46E5-B89D-F3A001E299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Operación y cumplimiento · 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1a9320cd34944a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8EC18044-DEE1-417B-966D-2FDF885AFC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tren debe responder al afluente y al destino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70DAD4E-6B85-4C7F-95E6-06AB3E081D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Laboratorio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Centro de control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Mantenimiento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Incluir by-pass, drenajes, manejo de rechazos y contingencias.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A5326917-32DB-4220-8427-2C349483C5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490D8582-9EF0-4271-9653-937044812A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LABORATORIO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AECF7E65-8389-4794-9877-4F81015A04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04ECCF0C-29C6-40E4-856C-0B6D6D4781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2B1F06EA-6428-4BB9-9407-3A71AC8681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CENTRO DE CONTROL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23E5FA34-655E-4E61-9285-051B88D905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9AD5F89E-34BA-4E4D-A84D-0FD9A6BDA6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6F8A27C5-416B-466B-8BC5-61ABE8F97A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MANTENIMIENTO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6922AD1B-5227-4B03-9804-B20C61F75D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D8FEF1A2-4BA8-40D0-9D47-A262D7F72C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A0727C70-24BF-41A5-9043-A842CE0628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CONTINGENCIAS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177FE39D-1B79-47B3-ADE1-43BBC895D6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126939F0-C5B1-4E7C-8A1F-3AB1F3706B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FD755CB9-D406-4802-9720-108E3A2E97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REPORTE REGULATORIO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03C07F74-7B45-423E-BDD5-F7255D5052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4D95C099-1C5E-43FC-AB6D-2D52A26514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8C9BCCB0-7ABF-4171-A2FD-177D5B3FDE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maestro de operación, monitoreo, contingencias y optimización digital</a:t>
            </a:r>
          </a:p>
        </p:txBody>
      </p:sp>
    </p:spTree>
    <p:extLst>
      <p:ext uri="{BB962C8B-B14F-4D97-AF65-F5344CB8AC3E}">
        <p14:creationId xmlns:p14="http://schemas.microsoft.com/office/powerpoint/2010/main" val="719642511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7E1AB4A7-97A8-4AB9-9C10-A931C780AF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74117FA-C1F0-4671-8ECC-747B5977C4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DDF00B8-8006-4E3E-84CE-48D6B76552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F3857734-CF04-49D0-A3AE-967E122045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Operación y cumplimiento · 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93f1dd69c34473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7699E8E-65FD-4084-AEBB-201FEB74E5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Balance de masa: nada desaparece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BD7ECFC-307C-433F-831D-94E0274909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Carbono.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nitrógeno.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fósforo.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sólidos.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agua.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Cuantificar corrientes de retorno y pérdidas.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276ACE07-EDFC-4D10-B238-1E40EF6BB8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EFICIENCIA DE REMOCIÓN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37CCCCEC-71C6-4ED8-872D-D8FCDD0B98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CCD234E0-3156-4089-A3D2-59EEC839F2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59BED9B7-6FA4-4638-82BD-B7B812A8D4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CUMPLIMIENTO LMP/ECA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2C30A2F7-F761-49EC-BF81-BFD29D8BA4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D7E85051-4E48-4746-AF3A-9E24A98CAD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7B0FB563-EDAA-490F-BDDB-D44904C6D3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SRT/DO/ORP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51F94BC5-C190-4AA1-A80B-C35A95DF54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45F85CE2-0248-419E-9F0E-C24B5CB22A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B7179BE7-BFC2-4A10-AA93-81ADB9D058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KWH/M³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E0CF0314-E50C-4546-9DCB-248E8F098D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191472DB-299D-4B26-8DA4-0EF1105C0E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1DA80290-31B0-4178-A290-D2C51CD507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F39251D6-3CF7-4784-B567-DF473EDC9D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maestro de operación, monitoreo, contingencias y optimización digital</a:t>
            </a:r>
          </a:p>
        </p:txBody>
      </p:sp>
    </p:spTree>
    <p:extLst>
      <p:ext uri="{BB962C8B-B14F-4D97-AF65-F5344CB8AC3E}">
        <p14:creationId xmlns:p14="http://schemas.microsoft.com/office/powerpoint/2010/main" val="1977984525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BA607667-CBAC-4A5C-9489-4CC5EC6833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EACDF48-B0E0-4A84-8353-EE5D8D5A0F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D25DA26-C4F1-49A4-AAC5-88C156336D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FE5165B-C58B-408E-B484-C0338CBAEA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Operación y cumplimiento · 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a9598653e88455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ADCC6CC-5573-4689-BADA-42F7CBC7D9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Criterios de diseño con margen explícito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484B4B2-74D1-41FA-B120-D256774BB2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eficiencia de remoción: valor medio, pico y condición crítica.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cumplimiento LMP/ECA: sensibilidad y control.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SRT/DO/ORP: reserva o redundancia.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8DB439A0-2BD6-4C7D-B3BC-69696EC96A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2490B415-0BBF-4A42-93F0-F16384204F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4C042226-BE7D-49F2-B079-24BB738518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ECECF0EF-2FF4-4E5D-8098-85EEA60663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131486E8-3B85-4E80-8176-EA21002D51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D48537EE-0002-46D4-A0B0-3BAB744851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98B14845-DCF7-4021-B2B2-7BE1F340F1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F2BEADAA-B962-4EEE-B443-60B4014655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C4ECA7EE-1743-4033-AE95-5B2E3FE69B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45AA4269-937B-45B1-8717-40C15E327C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maestro de operación, monitoreo, contingencias y optimización digital</a:t>
            </a:r>
          </a:p>
        </p:txBody>
      </p:sp>
    </p:spTree>
    <p:extLst>
      <p:ext uri="{BB962C8B-B14F-4D97-AF65-F5344CB8AC3E}">
        <p14:creationId xmlns:p14="http://schemas.microsoft.com/office/powerpoint/2010/main" val="115692723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B572A543-D9D1-4AA1-BF96-53A90229BB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05679F6-F1DE-4C0B-BDDA-79D66AA5F6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E41ED684-5BE0-42F4-83E6-69A7B6CEB9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ECF19B4-213C-45A2-B5D7-C4467DFFF8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Operación y cumplimiento · 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0990b5bb86446b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AA927422-BFC9-4448-9392-C5EB8ED476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hidráulica integra todas las unidades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CDCE473-52C4-4488-98B4-073285EA1C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Construir línea piezométrica para caudal medio y máximo.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Calcular pérdidas distribuidas y localizadas.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Evitar reboses, cortocircuitos y zonas muertas.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176ADC00-4326-4558-ABA3-F74901987A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C0B64557-1DC6-46B4-8FDF-EE1239F790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215188DF-3BBF-45AC-8914-8DAB38364F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75D15D57-6061-4B3C-A7E4-6BDA069CB0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B226E691-9F2C-4450-A83B-8D242DA002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3B81D621-E44A-44FD-9992-A204F5BA5F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538FA905-DCDE-476A-8139-0274A3F6D2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BEFD294E-6F1F-4730-90FA-C53B72A961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5CEC8AF8-1F87-42CB-BE76-ED706DE9D3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maestro de operación, monitoreo, contingencias y optimización digital</a:t>
            </a:r>
          </a:p>
        </p:txBody>
      </p:sp>
    </p:spTree>
    <p:extLst>
      <p:ext uri="{BB962C8B-B14F-4D97-AF65-F5344CB8AC3E}">
        <p14:creationId xmlns:p14="http://schemas.microsoft.com/office/powerpoint/2010/main" val="1760425527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02C3D913-702E-49F9-B9F2-0154E0242B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7084E59D-90E1-477D-ACAB-6BF7C661B5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FCE2BD3-396B-463B-803F-9221DF2676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FEC8A547-A3D2-4440-94C0-4EF1BB5153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Operación y cumplimiento · 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b6497c98ff246c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7D6AF9F7-BE72-49D7-9903-F6EE63E26C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proceso necesita volumen, tiempo y transferencia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D926447-7F35-423E-8287-BE971C50F8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control estadístico, balances de desempeño, confiabilidad, mantenimiento basado en riesgo y gemelo digital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limitaciones cinéticas y de transporte.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Evaluar temperatura, altitud y variabilidad.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AE30284E-DBC7-40B3-822A-E6B549B706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8F9B6083-CF04-4C94-8C31-2007F2DC6C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84FE080F-722F-4307-A4E0-3DDC17D312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C0BEA71F-7B31-427C-8939-94F53DEDD6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5AD79A4C-D6C7-4407-9EBA-8F7B373FE9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F4A2DF0D-97FD-45CC-8BBA-673CE64DDE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5F8C7168-184D-4F01-8F28-12B4829A58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2F45689A-FB38-47D5-B31D-4D5C0C2687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70312ACC-C36E-4071-B9FF-42778FCEE0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796E2E99-C63B-4E9F-895A-70140ECB9F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maestro de operación, monitoreo, contingencias y optimización digital</a:t>
            </a:r>
          </a:p>
        </p:txBody>
      </p:sp>
    </p:spTree>
    <p:extLst>
      <p:ext uri="{BB962C8B-B14F-4D97-AF65-F5344CB8AC3E}">
        <p14:creationId xmlns:p14="http://schemas.microsoft.com/office/powerpoint/2010/main" val="1583706720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2026-07-24T09:47:00.9680000Z</dcterms:created>
  <dcterms:modified xsi:type="dcterms:W3CDTF">2026-07-24T09:47:00.9680000Z</dcterms:modified>
</coreProperties>
</file>