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fe60dfe638704742" /><Relationship Type="http://schemas.openxmlformats.org/officeDocument/2006/relationships/extended-properties" Target="/docProps/app.xml" Id="R90cd3a1583bb4f00" /><Relationship Type="http://schemas.openxmlformats.org/officeDocument/2006/relationships/officeDocument" Target="/ppt/presentation.xml" Id="R4921d63f505d4d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507604442d49e2"/>
  </p:sldMasterIdLst>
  <p:notesMasterIdLst>
    <p:notesMasterId xmlns:r="http://schemas.openxmlformats.org/officeDocument/2006/relationships" r:id="R0a25106669704542"/>
  </p:notesMasterIdLst>
  <p:sldIdLst>
    <p:sldId xmlns:r="http://schemas.openxmlformats.org/officeDocument/2006/relationships" id="256" r:id="R958cbd68147d482f"/>
    <p:sldId xmlns:r="http://schemas.openxmlformats.org/officeDocument/2006/relationships" id="257" r:id="R8a1bc54d51b6494e"/>
    <p:sldId xmlns:r="http://schemas.openxmlformats.org/officeDocument/2006/relationships" id="258" r:id="Rc6ad0aae6a21457d"/>
    <p:sldId xmlns:r="http://schemas.openxmlformats.org/officeDocument/2006/relationships" id="259" r:id="Rb0a6ab965ccb4b90"/>
    <p:sldId xmlns:r="http://schemas.openxmlformats.org/officeDocument/2006/relationships" id="260" r:id="Rd2e9ace8de034e8a"/>
    <p:sldId xmlns:r="http://schemas.openxmlformats.org/officeDocument/2006/relationships" id="261" r:id="R2fbf9d7cc7694a6a"/>
    <p:sldId xmlns:r="http://schemas.openxmlformats.org/officeDocument/2006/relationships" id="262" r:id="R9e1a5bbc27904f11"/>
    <p:sldId xmlns:r="http://schemas.openxmlformats.org/officeDocument/2006/relationships" id="263" r:id="R5568ed416edd4371"/>
    <p:sldId xmlns:r="http://schemas.openxmlformats.org/officeDocument/2006/relationships" id="264" r:id="R8f06179aedf64b0e"/>
    <p:sldId xmlns:r="http://schemas.openxmlformats.org/officeDocument/2006/relationships" id="265" r:id="R04b4080e03034de0"/>
    <p:sldId xmlns:r="http://schemas.openxmlformats.org/officeDocument/2006/relationships" id="266" r:id="R8719b82537a649cf"/>
    <p:sldId xmlns:r="http://schemas.openxmlformats.org/officeDocument/2006/relationships" id="267" r:id="Ra9ec0c8904c940bb"/>
    <p:sldId xmlns:r="http://schemas.openxmlformats.org/officeDocument/2006/relationships" id="268" r:id="Rb70b7b9f150c4b4b"/>
    <p:sldId xmlns:r="http://schemas.openxmlformats.org/officeDocument/2006/relationships" id="269" r:id="Rbfbd2a8e849f40cb"/>
    <p:sldId xmlns:r="http://schemas.openxmlformats.org/officeDocument/2006/relationships" id="270" r:id="Rda8fd7bea6114a10"/>
    <p:sldId xmlns:r="http://schemas.openxmlformats.org/officeDocument/2006/relationships" id="271" r:id="R8e4d93e9037b4e1a"/>
    <p:sldId xmlns:r="http://schemas.openxmlformats.org/officeDocument/2006/relationships" id="272" r:id="R53e5d21172db47ef"/>
    <p:sldId xmlns:r="http://schemas.openxmlformats.org/officeDocument/2006/relationships" id="273" r:id="Rc381167ccfb64d06"/>
    <p:sldId xmlns:r="http://schemas.openxmlformats.org/officeDocument/2006/relationships" id="274" r:id="R9cc2c147591c4296"/>
    <p:sldId xmlns:r="http://schemas.openxmlformats.org/officeDocument/2006/relationships" id="275" r:id="Ra722c3c10af24a36"/>
  </p:sldIdLst>
  <p:sldSz cx="12192000" cy="6858000"/>
  <p:notesSz cx="6858000" cy="9144000"/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b51e4dd0d28346b6" /><Relationship Type="http://schemas.openxmlformats.org/officeDocument/2006/relationships/slideMaster" Target="/ppt/slideMasters/slideMaster1.xml" Id="R19507604442d49e2" /><Relationship Type="http://schemas.openxmlformats.org/officeDocument/2006/relationships/notesMaster" Target="/ppt/notesMasters/notesMaster1.xml" Id="R0a25106669704542" /><Relationship Type="http://schemas.openxmlformats.org/officeDocument/2006/relationships/presProps" Target="/ppt/presProps.xml" Id="Rcfe6711b0ec44faa" /><Relationship Type="http://schemas.openxmlformats.org/officeDocument/2006/relationships/tableStyles" Target="/ppt/tableStyles.xml" Id="R2d7683dc06ab4cae" /><Relationship Type="http://schemas.openxmlformats.org/officeDocument/2006/relationships/slide" Target="/ppt/slides/slide1.xml" Id="R958cbd68147d482f" /><Relationship Type="http://schemas.openxmlformats.org/officeDocument/2006/relationships/slide" Target="/ppt/slides/slide2.xml" Id="R8a1bc54d51b6494e" /><Relationship Type="http://schemas.openxmlformats.org/officeDocument/2006/relationships/slide" Target="/ppt/slides/slide3.xml" Id="Rc6ad0aae6a21457d" /><Relationship Type="http://schemas.openxmlformats.org/officeDocument/2006/relationships/slide" Target="/ppt/slides/slide4.xml" Id="Rb0a6ab965ccb4b90" /><Relationship Type="http://schemas.openxmlformats.org/officeDocument/2006/relationships/slide" Target="/ppt/slides/slide5.xml" Id="Rd2e9ace8de034e8a" /><Relationship Type="http://schemas.openxmlformats.org/officeDocument/2006/relationships/slide" Target="/ppt/slides/slide6.xml" Id="R2fbf9d7cc7694a6a" /><Relationship Type="http://schemas.openxmlformats.org/officeDocument/2006/relationships/slide" Target="/ppt/slides/slide7.xml" Id="R9e1a5bbc27904f11" /><Relationship Type="http://schemas.openxmlformats.org/officeDocument/2006/relationships/slide" Target="/ppt/slides/slide8.xml" Id="R5568ed416edd4371" /><Relationship Type="http://schemas.openxmlformats.org/officeDocument/2006/relationships/slide" Target="/ppt/slides/slide9.xml" Id="R8f06179aedf64b0e" /><Relationship Type="http://schemas.openxmlformats.org/officeDocument/2006/relationships/slide" Target="/ppt/slides/slide10.xml" Id="R04b4080e03034de0" /><Relationship Type="http://schemas.openxmlformats.org/officeDocument/2006/relationships/slide" Target="/ppt/slides/slide11.xml" Id="R8719b82537a649cf" /><Relationship Type="http://schemas.openxmlformats.org/officeDocument/2006/relationships/slide" Target="/ppt/slides/slide12.xml" Id="Ra9ec0c8904c940bb" /><Relationship Type="http://schemas.openxmlformats.org/officeDocument/2006/relationships/slide" Target="/ppt/slides/slide13.xml" Id="Rb70b7b9f150c4b4b" /><Relationship Type="http://schemas.openxmlformats.org/officeDocument/2006/relationships/slide" Target="/ppt/slides/slide14.xml" Id="Rbfbd2a8e849f40cb" /><Relationship Type="http://schemas.openxmlformats.org/officeDocument/2006/relationships/slide" Target="/ppt/slides/slide15.xml" Id="Rda8fd7bea6114a10" /><Relationship Type="http://schemas.openxmlformats.org/officeDocument/2006/relationships/slide" Target="/ppt/slides/slide16.xml" Id="R8e4d93e9037b4e1a" /><Relationship Type="http://schemas.openxmlformats.org/officeDocument/2006/relationships/slide" Target="/ppt/slides/slide17.xml" Id="R53e5d21172db47ef" /><Relationship Type="http://schemas.openxmlformats.org/officeDocument/2006/relationships/slide" Target="/ppt/slides/slide18.xml" Id="Rc381167ccfb64d06" /><Relationship Type="http://schemas.openxmlformats.org/officeDocument/2006/relationships/slide" Target="/ppt/slides/slide19.xml" Id="R9cc2c147591c4296" /><Relationship Type="http://schemas.openxmlformats.org/officeDocument/2006/relationships/slide" Target="/ppt/slides/slide20.xml" Id="Ra722c3c10af24a36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6cedfad4131140d0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4f7d4a88bc614381" /><Relationship Type="http://schemas.openxmlformats.org/officeDocument/2006/relationships/notesMaster" Target="/ppt/notesMasters/notesMaster1.xml" Id="R11a66c3ace86493a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bdd0a5c572d64b9d" /><Relationship Type="http://schemas.openxmlformats.org/officeDocument/2006/relationships/notesMaster" Target="/ppt/notesMasters/notesMaster1.xml" Id="R7509c1eb975c4bae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97fda6b8b052454e" /><Relationship Type="http://schemas.openxmlformats.org/officeDocument/2006/relationships/notesMaster" Target="/ppt/notesMasters/notesMaster1.xml" Id="Re87f4f79f09f41bb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9e50956e8bac4e95" /><Relationship Type="http://schemas.openxmlformats.org/officeDocument/2006/relationships/notesMaster" Target="/ppt/notesMasters/notesMaster1.xml" Id="Rd9da5d659a4541cd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f6c3b6a992d34280" /><Relationship Type="http://schemas.openxmlformats.org/officeDocument/2006/relationships/notesMaster" Target="/ppt/notesMasters/notesMaster1.xml" Id="R391143e2a7054a33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e56f487590114873" /><Relationship Type="http://schemas.openxmlformats.org/officeDocument/2006/relationships/notesMaster" Target="/ppt/notesMasters/notesMaster1.xml" Id="Rb83cd2f3179e46ab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cdd20b6655034d86" /><Relationship Type="http://schemas.openxmlformats.org/officeDocument/2006/relationships/notesMaster" Target="/ppt/notesMasters/notesMaster1.xml" Id="Ra93e0ab85cd2460d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4367692bdcf74de6" /><Relationship Type="http://schemas.openxmlformats.org/officeDocument/2006/relationships/notesMaster" Target="/ppt/notesMasters/notesMaster1.xml" Id="Rce04e7e9aa8e4c2c" /></Relationships>
</file>

<file path=ppt/notesSlides/_rels/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e0446d9fd21a488a" /><Relationship Type="http://schemas.openxmlformats.org/officeDocument/2006/relationships/notesMaster" Target="/ppt/notesMasters/notesMaster1.xml" Id="Raec797b42640441a" /></Relationships>
</file>

<file path=ppt/notesSlides/_rels/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a9bc126870fd416c" /><Relationship Type="http://schemas.openxmlformats.org/officeDocument/2006/relationships/notesMaster" Target="/ppt/notesMasters/notesMaster1.xml" Id="Rf59a9076623549fe" /></Relationships>
</file>

<file path=ppt/notesSlides/_rels/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6dc12cfbeda84a74" /><Relationship Type="http://schemas.openxmlformats.org/officeDocument/2006/relationships/notesMaster" Target="/ppt/notesMasters/notesMaster1.xml" Id="R813c187c29724b34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f9f6a0532b854ae2" /><Relationship Type="http://schemas.openxmlformats.org/officeDocument/2006/relationships/notesMaster" Target="/ppt/notesMasters/notesMaster1.xml" Id="R0b52c85095f24b16" /></Relationships>
</file>

<file path=ppt/notesSlides/_rels/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1080f71dec814a9a" /><Relationship Type="http://schemas.openxmlformats.org/officeDocument/2006/relationships/notesMaster" Target="/ppt/notesMasters/notesMaster1.xml" Id="R2f8bb655ab5b44d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20560ea11894318" /><Relationship Type="http://schemas.openxmlformats.org/officeDocument/2006/relationships/notesMaster" Target="/ppt/notesMasters/notesMaster1.xml" Id="Ra111ae8b72f04b2d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2963cf9818a4a72" /><Relationship Type="http://schemas.openxmlformats.org/officeDocument/2006/relationships/notesMaster" Target="/ppt/notesMasters/notesMaster1.xml" Id="R757451c9a68c4eec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6c6c396325de4ee0" /><Relationship Type="http://schemas.openxmlformats.org/officeDocument/2006/relationships/notesMaster" Target="/ppt/notesMasters/notesMaster1.xml" Id="R63e90e76b9894fde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c5abe5f4782a4e6c" /><Relationship Type="http://schemas.openxmlformats.org/officeDocument/2006/relationships/notesMaster" Target="/ppt/notesMasters/notesMaster1.xml" Id="Rbad67de7ab6e4d32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5590a6dfd9144235" /><Relationship Type="http://schemas.openxmlformats.org/officeDocument/2006/relationships/notesMaster" Target="/ppt/notesMasters/notesMaster1.xml" Id="R9539ee4dd2f144a1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a957c10688f64b84" /><Relationship Type="http://schemas.openxmlformats.org/officeDocument/2006/relationships/notesMaster" Target="/ppt/notesMasters/notesMaster1.xml" Id="Rdaa05ef6b4c94320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77521ecbc8704667" /><Relationship Type="http://schemas.openxmlformats.org/officeDocument/2006/relationships/notesMaster" Target="/ppt/notesMasters/notesMaster1.xml" Id="R4b5bd23c3efe42ad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16e261d41f44ea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afbf46082bd041db" /><Relationship Type="http://schemas.openxmlformats.org/officeDocument/2006/relationships/slideLayout" Target="/ppt/slideLayouts/slideLayout1.xml" Id="R0392483a2e60442d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92483a2e60442d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6d1ce575541cb" /><Relationship Type="http://schemas.openxmlformats.org/officeDocument/2006/relationships/image" Target="/ppt/media/image.png" Id="R1fb28c2705864af9" /><Relationship Type="http://schemas.openxmlformats.org/officeDocument/2006/relationships/notesSlide" Target="/ppt/notesSlides/notesSlide1.xml" Id="Ra8e53665b6f3491d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75d0c23e5431d" /><Relationship Type="http://schemas.openxmlformats.org/officeDocument/2006/relationships/image" Target="/ppt/media/image10.png" Id="R0b92f211ae12431f" /><Relationship Type="http://schemas.openxmlformats.org/officeDocument/2006/relationships/notesSlide" Target="/ppt/notesSlides/notesSlide10.xml" Id="Rb1447894e52d4fea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bffa22e0a4926" /><Relationship Type="http://schemas.openxmlformats.org/officeDocument/2006/relationships/image" Target="/ppt/media/image11.png" Id="R7fd1715f6e61442d" /><Relationship Type="http://schemas.openxmlformats.org/officeDocument/2006/relationships/notesSlide" Target="/ppt/notesSlides/notesSlide11.xml" Id="R81e455b308914bf3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61527270a498e" /><Relationship Type="http://schemas.openxmlformats.org/officeDocument/2006/relationships/image" Target="/ppt/media/image12.png" Id="Reba4044b198e40a8" /><Relationship Type="http://schemas.openxmlformats.org/officeDocument/2006/relationships/notesSlide" Target="/ppt/notesSlides/notesSlide12.xml" Id="Ra3beea91d3e44de5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e75a5984e4c9e" /><Relationship Type="http://schemas.openxmlformats.org/officeDocument/2006/relationships/image" Target="/ppt/media/image13.png" Id="Ra4710d0a16274074" /><Relationship Type="http://schemas.openxmlformats.org/officeDocument/2006/relationships/notesSlide" Target="/ppt/notesSlides/notesSlide13.xml" Id="Rc38bee074b744561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8efa87ce34d66" /><Relationship Type="http://schemas.openxmlformats.org/officeDocument/2006/relationships/image" Target="/ppt/media/image14.png" Id="R5a0f4421eca24d59" /><Relationship Type="http://schemas.openxmlformats.org/officeDocument/2006/relationships/notesSlide" Target="/ppt/notesSlides/notesSlide14.xml" Id="R2a612a777fd24c2b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40764f02c441e" /><Relationship Type="http://schemas.openxmlformats.org/officeDocument/2006/relationships/image" Target="/ppt/media/image15.png" Id="R058ca06360c0447d" /><Relationship Type="http://schemas.openxmlformats.org/officeDocument/2006/relationships/notesSlide" Target="/ppt/notesSlides/notesSlide15.xml" Id="R32dbbc9d48744c3e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61faa72ce40ec" /><Relationship Type="http://schemas.openxmlformats.org/officeDocument/2006/relationships/image" Target="/ppt/media/image16.png" Id="R1db6b3f207c64706" /><Relationship Type="http://schemas.openxmlformats.org/officeDocument/2006/relationships/notesSlide" Target="/ppt/notesSlides/notesSlide16.xml" Id="Rf764d504365446cf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6f68641cd4dcb" /><Relationship Type="http://schemas.openxmlformats.org/officeDocument/2006/relationships/image" Target="/ppt/media/image17.png" Id="R7412afb1ef9d4ddc" /><Relationship Type="http://schemas.openxmlformats.org/officeDocument/2006/relationships/notesSlide" Target="/ppt/notesSlides/notesSlide17.xml" Id="R4e6a7387beaf4361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2d8bbf556483e" /><Relationship Type="http://schemas.openxmlformats.org/officeDocument/2006/relationships/image" Target="/ppt/media/image18.png" Id="Ra76f67efaa214d12" /><Relationship Type="http://schemas.openxmlformats.org/officeDocument/2006/relationships/notesSlide" Target="/ppt/notesSlides/notesSlide18.xml" Id="Rcc564e226a3c4211" /></Relationships>
</file>

<file path=ppt/slides/_rels/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0669ff3854c60" /><Relationship Type="http://schemas.openxmlformats.org/officeDocument/2006/relationships/image" Target="/ppt/media/image19.png" Id="R790f0ff4b29a41d3" /><Relationship Type="http://schemas.openxmlformats.org/officeDocument/2006/relationships/notesSlide" Target="/ppt/notesSlides/notesSlide19.xml" Id="Ra531339753534c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47221d09c46ac" /><Relationship Type="http://schemas.openxmlformats.org/officeDocument/2006/relationships/image" Target="/ppt/media/image2.png" Id="R025f7fefdfd74b9c" /><Relationship Type="http://schemas.openxmlformats.org/officeDocument/2006/relationships/notesSlide" Target="/ppt/notesSlides/notesSlide2.xml" Id="Rb0b4ad0a3222499b" /></Relationships>
</file>

<file path=ppt/slides/_rels/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c8fb21aca484a" /><Relationship Type="http://schemas.openxmlformats.org/officeDocument/2006/relationships/image" Target="/ppt/media/image20.png" Id="R1122808e8e3749c9" /><Relationship Type="http://schemas.openxmlformats.org/officeDocument/2006/relationships/notesSlide" Target="/ppt/notesSlides/notesSlide20.xml" Id="R2d02296244a348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9b78de947462c" /><Relationship Type="http://schemas.openxmlformats.org/officeDocument/2006/relationships/image" Target="/ppt/media/image3.png" Id="R8bf00bef39c34ee6" /><Relationship Type="http://schemas.openxmlformats.org/officeDocument/2006/relationships/notesSlide" Target="/ppt/notesSlides/notesSlide3.xml" Id="R85bc1852ffbf46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92c2c31ee48a9" /><Relationship Type="http://schemas.openxmlformats.org/officeDocument/2006/relationships/image" Target="/ppt/media/image4.png" Id="R559a9f321d8e4e64" /><Relationship Type="http://schemas.openxmlformats.org/officeDocument/2006/relationships/notesSlide" Target="/ppt/notesSlides/notesSlide4.xml" Id="Rc61dcb14813c49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678e8a4ac4e57" /><Relationship Type="http://schemas.openxmlformats.org/officeDocument/2006/relationships/image" Target="/ppt/media/image5.png" Id="R153cf66a1c8143a8" /><Relationship Type="http://schemas.openxmlformats.org/officeDocument/2006/relationships/notesSlide" Target="/ppt/notesSlides/notesSlide5.xml" Id="R61e719a6109a44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076124f71419e" /><Relationship Type="http://schemas.openxmlformats.org/officeDocument/2006/relationships/image" Target="/ppt/media/image6.png" Id="Rbe3b33d548614a08" /><Relationship Type="http://schemas.openxmlformats.org/officeDocument/2006/relationships/notesSlide" Target="/ppt/notesSlides/notesSlide6.xml" Id="Rfd0e26be656c4b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9a0a25ca84611" /><Relationship Type="http://schemas.openxmlformats.org/officeDocument/2006/relationships/image" Target="/ppt/media/image7.png" Id="Re63c883893b24662" /><Relationship Type="http://schemas.openxmlformats.org/officeDocument/2006/relationships/notesSlide" Target="/ppt/notesSlides/notesSlide7.xml" Id="Ra857595263d948b4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37b370fc54835" /><Relationship Type="http://schemas.openxmlformats.org/officeDocument/2006/relationships/image" Target="/ppt/media/image8.png" Id="Rc03392e420f84d84" /><Relationship Type="http://schemas.openxmlformats.org/officeDocument/2006/relationships/notesSlide" Target="/ppt/notesSlides/notesSlide8.xml" Id="R1dbe95299e934880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556d4798947cf" /><Relationship Type="http://schemas.openxmlformats.org/officeDocument/2006/relationships/image" Target="/ppt/media/image9.png" Id="R8cefa66fde114a99" /><Relationship Type="http://schemas.openxmlformats.org/officeDocument/2006/relationships/notesSlide" Target="/ppt/notesSlides/notesSlide9.xml" Id="R5d6070ef4c734367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BD48CB91-FD6F-435E-845C-19B091F29A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5611E91F-DBBE-41C7-AAFD-33B57C43B6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97AEDB5F-F612-44EB-B88F-94E6CF9F0D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59D5F183-AB0D-447E-A06F-F94732CAEC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Ingeniería integral · 1/20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1fb28c2705864af9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ADFA0188-C640-4558-986A-9734A8AEDB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143000"/>
            <a:ext cx="5715000" cy="2143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FFFFFF"/>
                </a:solidFill>
              </a:defRPr>
            </a:pPr>
            <a:r>
              <a:rPr sz="3150" b="1">
                <a:solidFill>
                  <a:srgbClr val="FFFFFF"/>
                </a:solidFill>
              </a:rPr>
              <a:t>Diseño hidráulico, civil, electromecánico, instrumentación y resiliencia</a:t>
            </a:r>
          </a:p>
        </p:txBody>
      </p:sp>
      <p:sp>
        <p:nvSpPr>
          <p:cNvPr id="7" name="sub">
            <a:extLst xmlns:a="http://schemas.openxmlformats.org/drawingml/2006/main">
              <a:ext uri="{FF2B5EF4-FFF2-40B4-BE49-F238E27FC236}">
                <a16:creationId xmlns:a16="http://schemas.microsoft.com/office/drawing/2014/main" id="{85678068-F9BD-4262-B78E-13B19AEF33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571875"/>
            <a:ext cx="5810250" cy="1000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línea piezométrica, pérdidas de carga, selección de bombas, redundancia, confiabilidad y automatización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3B3AD3C8-E3A4-4D13-8F8A-2B00FF9EC8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31D9EB48-3DA3-4E27-950C-923C73F541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056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PERFIL HIDRÁULICO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2799A39A-6A42-4C24-AE23-1FB549FAC4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8F72D59A-1C9F-478B-8BAB-BD686CFBD8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CB69F0AD-A9D1-4DD7-932E-66A1E215B7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390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ESTACIONES DE BOMBEO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E6531C1F-BFD4-4A07-963B-DFBA13DE32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04119FE0-D0C0-4BD6-91F5-7CE23058D8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249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3DB912CF-2112-4718-9D0C-A2A7903D8D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725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OBRAS CIVILES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2C8482C9-34F7-4347-9AE1-0F284B00E4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631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EE392F34-C1A4-42EC-A2F8-699C98EB11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C690D28F-0D9E-49F4-A195-876BA8CF20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059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MCC/ENERGÍA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686B8B06-821E-4F63-B186-3E44BCBD5A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F36E13CA-0A05-4250-B050-4C143FACAE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61FEEACC-3302-4EC6-92E9-A4F17BE659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SCADA E INSTRUMENTACIÓN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9064E491-60D5-4A70-8A5B-8815601B3D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3048000"/>
            <a:ext cx="45720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promise">
            <a:extLst xmlns:a="http://schemas.openxmlformats.org/drawingml/2006/main">
              <a:ext uri="{FF2B5EF4-FFF2-40B4-BE49-F238E27FC236}">
                <a16:creationId xmlns:a16="http://schemas.microsoft.com/office/drawing/2014/main" id="{D1207CD3-111F-4669-BCD5-5C174ADFAD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905375"/>
            <a:ext cx="6000750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promise-t">
            <a:extLst xmlns:a="http://schemas.openxmlformats.org/drawingml/2006/main">
              <a:ext uri="{FF2B5EF4-FFF2-40B4-BE49-F238E27FC236}">
                <a16:creationId xmlns:a16="http://schemas.microsoft.com/office/drawing/2014/main" id="{9B7A283E-6821-419E-89F5-CA12047989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5143500"/>
            <a:ext cx="55245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F3BC3D"/>
                </a:solidFill>
              </a:defRPr>
            </a:pPr>
            <a:r>
              <a:rPr sz="1500" b="1">
                <a:solidFill>
                  <a:srgbClr val="F3BC3D"/>
                </a:solidFill>
              </a:rPr>
              <a:t>Perfil hidráulico, lista de equipos e índice de instrumentación y control</a:t>
            </a:r>
          </a:p>
        </p:txBody>
      </p:sp>
    </p:spTree>
    <p:extLst>
      <p:ext uri="{BB962C8B-B14F-4D97-AF65-F5344CB8AC3E}">
        <p14:creationId xmlns:p14="http://schemas.microsoft.com/office/powerpoint/2010/main" val="675944009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49F2F755-8C0A-47E2-BE94-6FCD455796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EDDC8006-AB78-4D31-8BAA-336F9719F4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036142DB-41E5-41DA-B8DD-4EABE35C75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433970E7-0FED-46A3-9D76-3DF317E52F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Ingeniería integral · 10/20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0b92f211ae12431f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4B29E467-38E3-4E24-B3AE-3F9FF3F615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Equipos: seleccionar punto de operación, no solo potencia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1FAB4A61-38B3-441E-B18D-4535C72FCF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Curva de sistema y equipo.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Eficiencia, NPSH, materiales y mantenibilidad.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Redundancia, repuestos y condición de falla.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C3E13DC8-ED5C-44EA-9AD9-7D36464C67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F20AF760-C9C0-4C4C-8E4A-EB31E53CEB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PERFIL HIDRÁULICO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B8C52965-152F-41B1-B929-02479AA1BC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2E02DC7B-F7AA-4183-A552-7C07B318F3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822AF4EF-6128-4626-9BD9-0BC335A9DC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ESTACIONES DE BOMBEO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6E53CFC7-9A7B-4553-8AAE-D55B0CD895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09B3CFB0-438D-4017-893D-83CC9FE30D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217164F2-0604-4E6A-ABAC-120F7483E2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OBRAS CIVILES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FB2958B9-DCC9-4ADE-B8CB-7F2906618A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61228BCC-9EA8-4FAE-B315-BFB63C93E0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60ED8B5E-86B9-471F-9583-6C72BAF04D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MCC/ENERGÍA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ABC40CE3-58E8-4D62-B61C-51B76A1B1D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36C1A803-BE49-4BD0-A150-4EC4FA0B27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B3CDED1E-F7C6-4A3F-A914-9C2F5B041E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SCADA E INSTRUMENTACIÓN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53965A33-593D-4FFD-B0F4-39665AB78F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521936AE-BBF7-4147-B95D-1A07EE3951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7127ABC0-6749-4ED4-A23C-A77712AC2B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Perfil hidráulico, lista de equipos e índice de instrumentación y control</a:t>
            </a:r>
          </a:p>
        </p:txBody>
      </p:sp>
    </p:spTree>
    <p:extLst>
      <p:ext uri="{BB962C8B-B14F-4D97-AF65-F5344CB8AC3E}">
        <p14:creationId xmlns:p14="http://schemas.microsoft.com/office/powerpoint/2010/main" val="142240039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F9782701-E315-45F9-BB26-2056D092D4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BE751C27-6803-43E4-8C68-1457B689CC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16BE12F1-89F6-463C-BC6B-AF278F94D8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7C61E001-C2E7-43DE-A9F2-0657692F38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Ingeniería integral · 11/20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fd1715f6e61442d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25872496-44C7-495C-BBEA-F2F3BC7A29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Instrumentación mínima para controlar el proceso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C2872B6C-DCCB-4EFF-ADA1-D7EDA943CF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Medición de HMT con rango, ubicación y frecuencia.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Medición de NPSH con rango, ubicación y frecuencia.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Medición de curva sistema-bomba con rango, ubicación y frecuencia.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Alarmas con respuesta operativa definida.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C3B4B787-664E-4E7D-BC62-A5A3E5B4DB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HMT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F6554408-84BC-4909-8211-87172FF792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E4F476C4-145B-41E0-917A-4A1E9247BC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D6350425-FF6A-4DEE-A8AA-D21EDEA0BB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NPSH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7E87E549-36B9-4CD4-9DD6-0F6EB90D46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37426418-4FBA-46E7-AE55-3FF35BD547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8555892C-3499-43C9-9FD3-994982AE12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CURVA SISTEMA-BOMBA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F760AD96-7EBF-4FB0-9890-825015D99D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DBDA0907-8330-483E-99E6-C6DDCC62A6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9F53FC10-C81E-4810-80A6-45E1CE82C7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KWH/M³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96815158-0390-4542-A2CA-9E027ACCBA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74B78450-997B-4A54-A4C6-AC525FE748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815B71F7-900D-4D79-9BED-25292B8E53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0B3C87CC-F95C-4D3F-A537-9EFB707048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Perfil hidráulico, lista de equipos e índice de instrumentación y control</a:t>
            </a:r>
          </a:p>
        </p:txBody>
      </p:sp>
    </p:spTree>
    <p:extLst>
      <p:ext uri="{BB962C8B-B14F-4D97-AF65-F5344CB8AC3E}">
        <p14:creationId xmlns:p14="http://schemas.microsoft.com/office/powerpoint/2010/main" val="1525605787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3B4B9110-1CE1-40EE-9A26-64DEAB6F2D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D135238-BFFF-4A33-A46B-F54725E73E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45BFBC98-FDE1-4315-88F9-08FB44995E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9A0C32E4-CD3E-4FF6-B3AA-0DD9B7A06E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Ingeniería integral · 12/20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ba4044b198e40a8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15DC7D16-C8E5-402B-AF2B-A9319CD17A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Control automático con límites operacionales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C0CD4688-2716-4F3A-A2E7-668CE86742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Perfil hidráulico y SCADA e instrumentación conectados por lógica de proceso.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Modos manual, automático y seguro.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Interlocks documentados y probados.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2B04227E-29E8-437A-B5AA-9D29E73466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2E1FE992-6B86-4970-98A6-7083C26B24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E3D1D0C3-761E-419C-B661-CA55EF43B9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EA958FCE-48C4-4434-92EC-893954956C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943D75D3-390E-47D7-BDE7-E285C8D598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6BF04B40-DFEE-495C-AC5C-BED8A1F1F6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CFC55D05-85AC-4973-9390-26DF919A65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095D53D7-19A5-41CA-BEFB-D1749D0EE1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65378A2A-2C6F-4458-82EE-7CF9A0AB2E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4AB90B5F-69B3-482A-923F-E74C0D8B13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Perfil hidráulico, lista de equipos e índice de instrumentación y control</a:t>
            </a:r>
          </a:p>
        </p:txBody>
      </p:sp>
    </p:spTree>
    <p:extLst>
      <p:ext uri="{BB962C8B-B14F-4D97-AF65-F5344CB8AC3E}">
        <p14:creationId xmlns:p14="http://schemas.microsoft.com/office/powerpoint/2010/main" val="1012733149"/>
      </p:ext>
    </p:extLst>
  </p:cSld>
</p:sld>
</file>

<file path=ppt/slides/slide1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73E7D4FE-95D3-4F13-A0A7-A9DF724CA8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B55D74CD-AF2A-44C9-9CF9-1E8A24459B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1CA2A7B6-6C4B-40D8-9EAB-926F2C5818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48362C45-32E0-4F82-BF9D-313CE73A8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Ingeniería integral · 13/20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a4710d0a16274074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F6286FA1-97C1-4C58-A24A-4132EB585E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Simulación interactiva: observe causa y efecto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694EEFDA-B41B-4891-8E9C-869AF35624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Varíe caudal y carga del afluente.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Observe eficiencia, energía, lodos y riesgo de incumplimiento.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Use el modelo para aprender; valide antes de diseñar.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C62297D9-5FE1-4B87-91BC-F41733B728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BA0564B8-8BA7-4F2C-81E2-EE956A73CC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4234A64F-8A3C-488B-B719-61E388AF0B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526134E6-1D02-41C7-B824-0B59C66BC2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54F0354A-7224-4E01-98F8-69604FAE58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8E70FBD1-F18B-4AC8-8777-670941A287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258C595F-B2E1-46ED-BB89-668E95D93A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1BE48F8C-1221-4F61-9E9B-E8849AAC99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6A2747B7-0066-48BC-9502-9ADF4CB31C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Perfil hidráulico, lista de equipos e índice de instrumentación y control</a:t>
            </a:r>
          </a:p>
        </p:txBody>
      </p:sp>
    </p:spTree>
    <p:extLst>
      <p:ext uri="{BB962C8B-B14F-4D97-AF65-F5344CB8AC3E}">
        <p14:creationId xmlns:p14="http://schemas.microsoft.com/office/powerpoint/2010/main" val="657328258"/>
      </p:ext>
    </p:extLst>
  </p:cSld>
</p:sld>
</file>

<file path=ppt/slides/slide1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A794D443-C7A2-40F6-B22B-1675A17838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CEB6BB56-481F-40CF-A69B-3C2CD4C41D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4F391A28-35AD-4E27-9E38-01EC99C806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46A8C67C-BBE2-4250-A147-5E44FD70A9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Ingeniería integral · 14/20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a0f4421eca24d59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42CFF350-CEB4-49D7-AE02-8723F2C6D0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Caso aplicado: de la condición crítica al diseño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E29B5DC5-0DBB-4D1A-91DF-7EFBF25037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PTAR con topografía restringida, riesgo de inundación y suministro eléctrico inestable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Construya tres alternativas y descarte con criterios técnicos.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Seleccione con análisis multicriterio y riesgo.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F0371BBE-7634-4CEA-BA66-627B79B2C3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F6213CEF-4C67-4436-A0A9-773DEE5C12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2CE73974-8067-45E7-A2F0-CE24EC89AB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CB5DD78A-E195-4F84-810F-906622170F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31D36B78-A2D3-4418-A8DA-E8519BC6AD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869E4751-40BE-4BE8-BA18-E27163AD43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EDA540E5-5B27-4D65-831C-7A7F1869F5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0C4E77E0-6D8F-4092-AF9C-943FE87B13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EFF08EF1-EA5C-484C-80B5-9B00F983C8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223D1A92-EEAE-4C42-A872-BF2A180C11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Perfil hidráulico, lista de equipos e índice de instrumentación y control</a:t>
            </a:r>
          </a:p>
        </p:txBody>
      </p:sp>
    </p:spTree>
    <p:extLst>
      <p:ext uri="{BB962C8B-B14F-4D97-AF65-F5344CB8AC3E}">
        <p14:creationId xmlns:p14="http://schemas.microsoft.com/office/powerpoint/2010/main" val="1848004841"/>
      </p:ext>
    </p:extLst>
  </p:cSld>
</p:sld>
</file>

<file path=ppt/slides/slide1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907DD9DA-D25C-4A3A-9271-B7D1BD54F6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B2B803BB-BB6B-44C4-9195-5D64EAE56C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FAA8A65E-D78F-4AF1-A7E5-DFDAFD87B5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6B17C99D-001C-4972-9523-17B09907F6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Ingeniería integral · 15/20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058ca06360c0447d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7E227D93-02A9-4F2F-93A0-6AB3E4C4A7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operación debe diseñarse desde el proyecto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114E07A7-FACE-440E-B7D5-7C660385D9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Accesos, izaje, limpieza y aislamiento.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Puntos de muestreo seguros y representativos.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Manual O&amp;M ligado a planos y equipos reales.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AC1A6E55-8ADC-44D8-AC60-782D3B3031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91D50395-0F52-423F-A4F1-1D13B29382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PERFIL HIDRÁULICO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4A1B97A1-BC4E-4A3F-B20F-1CD08CEE4B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C65FE1B2-737A-4068-8494-997193A259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1177642F-A431-44B7-8611-C8DB22607C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ESTACIONES DE BOMBEO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00471588-240F-4585-89DE-121C904C6A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717B147E-6AE1-4542-BA50-3D3E1C2AAB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E432C93E-C7AE-48BF-91E2-E02B3E4E2C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OBRAS CIVILES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EB87F642-D715-46B4-ADDB-64C8D7D813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0671DE26-2A33-4D28-A135-AB9966E50B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D2AFA3FB-F5FF-40C4-9A99-07077E87BD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MCC/ENERGÍA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D7E5A515-61B8-4688-BB35-8C03FCA4D1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3C856468-6318-4B1B-8D3C-EF6214DA03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F68C80DD-BE3B-4E3C-AEDD-57764FDE89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SCADA E INSTRUMENTACIÓN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18DA79BC-85A7-48AB-93F6-8023B6FF8D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4C9D6E8B-DB08-4E92-A4CC-39449DC408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2361AD65-3AF2-40AC-A127-004DB13042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Perfil hidráulico, lista de equipos e índice de instrumentación y control</a:t>
            </a:r>
          </a:p>
        </p:txBody>
      </p:sp>
    </p:spTree>
    <p:extLst>
      <p:ext uri="{BB962C8B-B14F-4D97-AF65-F5344CB8AC3E}">
        <p14:creationId xmlns:p14="http://schemas.microsoft.com/office/powerpoint/2010/main" val="811401458"/>
      </p:ext>
    </p:extLst>
  </p:cSld>
</p:sld>
</file>

<file path=ppt/slides/slide1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2C591CE9-C0A5-4CB5-B6FD-DDA0ABF35E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278A5AA2-4270-41BA-8849-441387E070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6748D2E4-AD4B-4CA1-B369-67C477E0C6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897D890F-35D0-4CBC-94DB-055AB94238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Ingeniería integral · 16/20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1db6b3f207c64706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86D34C4A-6AC3-4DB4-9392-0095CD1F2B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Fallas previsibles requieren respuestas ensayadas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1728FA19-3B25-461D-B521-CB7231F05E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Falla de Perfil hidráulico: detectar, contener, recuperar. Falla de Estaciones de bombeo: detectar, contener, recuperar. Falla de Obras civiles: detectar, contener, recuperar.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Definir capacidad de almacenamiento y by-pass controlado.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Registrar causa raíz y acción preventiva.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0FD7CED9-3A0B-4C8B-9752-5EB08689AF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HMT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2B041E9F-C547-4762-AC4E-3640C03882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69F4E077-AEF0-4239-BF13-1C7E128561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86A66509-A501-481E-A7FA-52B57A19BE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NPSH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7FB556A4-A029-480E-98B2-963B77B968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7CAFD12F-5064-47EA-BF68-CCC655AA21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078DB800-C8FB-419D-9DC2-222B5529F7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CURVA SISTEMA-BOMBA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2E3E8F9C-F519-483B-9FB6-296306602F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2FBE9309-2197-4017-A6F7-074B6ACDE0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E99B3273-7EDA-4060-AC31-481D8E9F67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KWH/M³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50ABB3EA-097F-43CA-980B-37AFB275CD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92107C94-3E83-4FA5-86F8-2F8FB8E549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44A578CA-ABB0-4BA8-9FAE-6ECB02B698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A68D0F6D-55AE-433F-85E0-76A76D1189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Perfil hidráulico, lista de equipos e índice de instrumentación y control</a:t>
            </a:r>
          </a:p>
        </p:txBody>
      </p:sp>
    </p:spTree>
    <p:extLst>
      <p:ext uri="{BB962C8B-B14F-4D97-AF65-F5344CB8AC3E}">
        <p14:creationId xmlns:p14="http://schemas.microsoft.com/office/powerpoint/2010/main" val="1895221340"/>
      </p:ext>
    </p:extLst>
  </p:cSld>
</p:sld>
</file>

<file path=ppt/slides/slide1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7F91F252-26E2-4ECA-8A32-658BEBF903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A8ECAE23-8E42-46B5-958C-B1CAB65919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4FE54C72-A7D9-41C0-838B-1E90F52054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87D9E3AD-2984-428A-A959-F42E759E65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Ingeniería integral · 17/20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412afb1ef9d4ddc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4C45890B-0D99-4725-8EEB-2ADDC6D11A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Monitoreo con cadena de custodia y decisión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589AF5A-4926-478D-84DE-088F612B0A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Aplicar R.M. 273-2013-VIVIENDA cuando corresponda.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Definir punto, frecuencia, preservación y laboratorio.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Comparar LMP, ECA y autorización sin confundirlos.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DD5FBE16-7FEF-416B-A871-4E07F0DA23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03743106-6C72-4F1C-96FF-A7E33B9831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6CF8D4A4-1E18-4932-AE0B-01E313E645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DC21C5F6-D921-4FDE-9A2B-8B038E13D3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2DB6A498-53CE-4C75-BC74-14241858B1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9175456D-A8B3-4516-BE02-3FFA9453FC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D5627BE3-AF41-499F-B417-FDF80AA31D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2F2D772C-1535-4DCC-8D7E-268548641B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0E3251F8-321D-48C2-A04C-09B86C54E4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BFD63739-262B-4D28-88FE-1CF619EFB4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Perfil hidráulico, lista de equipos e índice de instrumentación y control</a:t>
            </a:r>
          </a:p>
        </p:txBody>
      </p:sp>
    </p:spTree>
    <p:extLst>
      <p:ext uri="{BB962C8B-B14F-4D97-AF65-F5344CB8AC3E}">
        <p14:creationId xmlns:p14="http://schemas.microsoft.com/office/powerpoint/2010/main" val="1095983875"/>
      </p:ext>
    </p:extLst>
  </p:cSld>
</p:sld>
</file>

<file path=ppt/slides/slide1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FFD06304-5CF6-44B9-80B6-024EC6468E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233B37D4-2D1C-4235-9311-B66BCEA5A3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1708DB76-04A7-4FDF-85D7-C993EC3404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19A9D462-058D-4DDB-B1FB-7753474188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Ingeniería integral · 18/20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a76f67efaa214d12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373D0200-7795-4879-8BD0-E34C703439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Tablero del módulo: cálculo reproducible y evidencia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9338FD89-4DAA-4547-B2C0-4B122C3B71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Perfil hidráulico, lista de equipos e índice de instrumentación y control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Entradas, fórmulas, supuestos y resultados exportables.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Escenarios base, pico y contingencia.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536A8D2B-ECD9-40A3-BDAD-E35D163D83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39F54B91-F0C5-44C8-8EE3-05BFB84034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3894712E-1E5A-4854-8E59-DF8364B9A1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BC0A19B0-9C4E-4318-B57E-E073342E3D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08E39ECB-93C2-4287-8B3C-605117D5B1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AD214C60-51B3-47CD-AFAA-8B58BC7B0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C681273C-20AD-4971-9084-BB8A24064A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66848EB4-499D-441B-ABB7-6EA13B976B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72BCFFB5-9B62-4FB4-97C5-2821889CC4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Perfil hidráulico, lista de equipos e índice de instrumentación y control</a:t>
            </a:r>
          </a:p>
        </p:txBody>
      </p:sp>
    </p:spTree>
    <p:extLst>
      <p:ext uri="{BB962C8B-B14F-4D97-AF65-F5344CB8AC3E}">
        <p14:creationId xmlns:p14="http://schemas.microsoft.com/office/powerpoint/2010/main" val="198812788"/>
      </p:ext>
    </p:extLst>
  </p:cSld>
</p:sld>
</file>

<file path=ppt/slides/slide1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64A0FCB1-A163-4AAC-A540-1C724E5D2B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115E7503-E2CD-4136-AA5B-EAB17CB621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BA136F59-439F-4F92-AC64-489C001EBE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276721D3-B74C-457F-8DF0-A890C38F92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Ingeniería integral · 19/20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90f0ff4b29a41d3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036589C9-20B0-474C-8EE4-AB985B2EC0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IA y gemelo digital con control profesional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E4F13BB5-875A-4B9E-951E-BBAFE1B99B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IA para detección de anomalías y escenarios.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Datos originales, versionado y validación humana.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No inventar caudales, normas, rendimientos ni costos.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3D245EEF-F54E-4D4D-B930-B9777CE627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31AA4154-8EA5-47F9-8FAD-3117382898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5E4FEB69-00C3-49D3-811A-87E40B4BEA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D59DA5F2-1DEF-4BA8-86ED-81268F5417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2454B8B4-A475-4F73-B7CC-883E9C7960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38F21109-5365-4A6C-8B29-9393A1ADE0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E81B57D1-C140-46B5-927B-8A55A8FAA2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82DC15AE-3527-454B-B4CF-2B787EF06F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278E0D19-4DDF-414C-85D6-204EADA34A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56FC84EA-3AC7-4CF5-BFA4-B71C71A615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Perfil hidráulico, lista de equipos e índice de instrumentación y control</a:t>
            </a:r>
          </a:p>
        </p:txBody>
      </p:sp>
    </p:spTree>
    <p:extLst>
      <p:ext uri="{BB962C8B-B14F-4D97-AF65-F5344CB8AC3E}">
        <p14:creationId xmlns:p14="http://schemas.microsoft.com/office/powerpoint/2010/main" val="46163600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A58CDF84-885F-4D4E-B14E-3FC8F3CBED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1D32CCD3-EC79-4E3E-9283-ABDAFF7DFD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E29716C0-5E25-4274-B307-CFBC16BE45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528E0699-3B76-40DD-8005-E8650FD3D2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Ingeniería integral · 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025f7fefdfd74b9c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6A1D60A3-5368-4334-AD82-878F409C93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normativa define el resultado; la ingeniería demuestra cómo lograrlo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046EE57-0EDC-4C7C-9972-57FEC051DD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D.S. N.° 003-2010-MINAM — LMP para efluentes de PTAR domésticas o municipales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D.S. N.° 004-2017-MINAM — ECA para Agua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Verificar autorización ANA, IGA, norma sectorial y condiciones del receptor.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F30473D7-15B6-43F3-9590-A9DE074332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77748C5A-5300-4987-A01A-E84D0C4CFD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3140149F-6F12-45FA-B755-4A2E8117E7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E3E8A130-62FC-4155-A516-6F4299E44D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6404AD83-44CA-47E9-A62F-D4B91EA689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48311E03-9F7D-45E9-8C34-AC3CA743B7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762E47CF-0BDE-479A-9A0E-A4719FDB5D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72E39BEA-186A-4CCC-B406-3330EB1BDB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23BDE184-6E9F-4940-A520-CF84986B3C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EF7A99A1-B796-4B68-8C11-74BDA90E5A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Perfil hidráulico, lista de equipos e índice de instrumentación y control</a:t>
            </a:r>
          </a:p>
        </p:txBody>
      </p:sp>
    </p:spTree>
    <p:extLst>
      <p:ext uri="{BB962C8B-B14F-4D97-AF65-F5344CB8AC3E}">
        <p14:creationId xmlns:p14="http://schemas.microsoft.com/office/powerpoint/2010/main" val="221207154"/>
      </p:ext>
    </p:extLst>
  </p:cSld>
</p:sld>
</file>

<file path=ppt/slides/slide2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DB2CDC06-7330-43BB-B362-3575DDA4B9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5F7A17FD-7380-4180-8661-62B27E7F28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A334ACBB-67E3-4D27-9340-4362962B6A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20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EA293654-426D-4FF3-B83A-D168B002C1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Ingeniería integral · 20/20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1122808e8e3749c9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F415CD2D-BCA5-42E6-B3C7-AAA7CA5919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Entrega profesional del módulo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3B39DD63-90B6-4A79-A481-551146D4C0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Perfil hidráulico, lista de equipos e índice de instrumentación y control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Plano de proceso, memoria de cálculo y matriz de riesgos.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Conclusiones, limitaciones y plan de verificación.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6A33E21E-B948-4E6A-A2CF-726F0A50B2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6ED1B9F4-5C33-4E94-B33A-75D19AC5E2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PERFIL HIDRÁULICO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838EFB33-37C4-4E2A-B927-380AAC8900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A2B4B7B3-FB0F-4A9A-AE75-032BDEA5D7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F1EAABB5-6057-4E7F-8106-1A8CD87BB3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ESTACIONES DE BOMBEO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00E24824-ABFC-41DF-BAAF-91F01205C6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0060A75F-D86F-4871-BD99-AD9DCB5C6D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74063E8A-CA71-453C-BED8-6F8845DBC1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OBRAS CIVILES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B79A5D0F-A80D-4228-A90D-E8F34A311F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EEAD9DE6-BAF0-4E3B-B897-12007C1B33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65249C21-D0D7-4816-BF6F-A6225B3981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MCC/ENERGÍA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E4929848-AE55-402C-A6B1-A6584035DE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54C605ED-BD0C-42D9-9239-2744F26D6C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8FF64153-FEB6-4A4A-9E5D-52E2FE83FC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SCADA E INSTRUMENTACIÓN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DBF10563-EA21-4AB3-BCD5-F5521544D4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201E797E-1000-4B37-ACC7-626A171B3B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F5BC68FF-30C9-4090-9818-8524E92171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Perfil hidráulico, lista de equipos e índice de instrumentación y control</a:t>
            </a:r>
          </a:p>
        </p:txBody>
      </p:sp>
    </p:spTree>
    <p:extLst>
      <p:ext uri="{BB962C8B-B14F-4D97-AF65-F5344CB8AC3E}">
        <p14:creationId xmlns:p14="http://schemas.microsoft.com/office/powerpoint/2010/main" val="2005722108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40C1A256-CB17-4A7E-861C-4FB523AAE3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7ECB6474-AD0C-426D-9557-9C680EE0FD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508CFD9E-43D3-446F-AE09-CF1EF77053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190A36E2-1099-449C-8F1F-419895F971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Ingeniería integral · 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bf00bef39c34ee6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FEE6B7B6-738F-4962-8485-689D14A79E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ciencia del módulo se convierte en ecuaciones de diseño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BB93E707-57AA-4F21-AED1-2C840C4621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línea piezométrica, pérdidas de carga, selección de bombas, redundancia, confiabilidad y automatización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Declarar supuestos, unidades y rango de aplicación.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Separar estimación preliminar de diseño definitivo.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6E201A6C-DB2F-4D4C-BF87-163F702C67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15959FB1-4FDB-45C8-9AC1-B608152F1B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BED031D8-89A2-4CC5-BF36-8B82932020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680AF86D-F828-4856-985D-2603FB70BC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8DDBE19A-2E9A-48AA-AE0F-47600D2294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2745B260-89B4-4A7D-B711-E4B0374301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48DB2E28-6558-4EB4-B19F-1DF4158580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0025A2E5-FE34-4C6E-8F02-ED97B9C2C9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5979FA47-937C-4A40-9D8E-4F31FC98F0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Perfil hidráulico, lista de equipos e índice de instrumentación y control</a:t>
            </a:r>
          </a:p>
        </p:txBody>
      </p:sp>
    </p:spTree>
    <p:extLst>
      <p:ext uri="{BB962C8B-B14F-4D97-AF65-F5344CB8AC3E}">
        <p14:creationId xmlns:p14="http://schemas.microsoft.com/office/powerpoint/2010/main" val="1200255685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48980CEA-12B2-47BC-B320-39CBA204FD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E27E6645-7B13-4395-94A0-9634B2022C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E5C9338C-E7CD-42F2-93CB-FE443E529C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45C743F6-CD92-41D0-8A0C-1CF79D798E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Ingeniería integral · 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59a9f321d8e4e64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E815B6E2-0EB7-438A-9909-3EB58BBD7B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Los datos de entrada controlan la confiabilidad del diseño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832B5296-959F-4DB5-A107-9CE9D96878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HMT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NPSH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curva sistema-bomba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kWh/m³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N+1 y autonomía con variabilidad temporal y QA/QC.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AF09DFAC-5AB7-4476-89FC-B8D3C84402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8834EBDD-BD6A-4BFC-BAA8-9E6C6E1633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3F0AE90C-20DA-434A-B3D2-5BC9F1E8D3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D2ECBDA3-1703-472A-A938-06671BD7FC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B8518A04-3AF0-4BA4-B765-40DCE067E0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938E218B-2CFB-47F1-AA0D-FAE11D92D2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CE6835F3-933C-4EED-9078-FB23AFB697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8A61E17C-0970-4D6F-A01B-2E16583512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EF62FAD9-3792-4901-90EE-3901428A94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BF9682A6-E168-4814-9AA5-308C405692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Perfil hidráulico, lista de equipos e índice de instrumentación y control</a:t>
            </a:r>
          </a:p>
        </p:txBody>
      </p:sp>
    </p:spTree>
    <p:extLst>
      <p:ext uri="{BB962C8B-B14F-4D97-AF65-F5344CB8AC3E}">
        <p14:creationId xmlns:p14="http://schemas.microsoft.com/office/powerpoint/2010/main" val="2101754990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C811C655-083D-4138-AEF2-9251433DA0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D9BA4C4-63D4-487E-9F09-1B8850F3F5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A0A38E4F-998F-4641-9D87-CA8A0F4B43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72DEE871-57C9-4F30-84FF-D6FCDE56C3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Ingeniería integral · 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153cf66a1c8143a8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5D77F68D-3567-48D9-A631-F052BB43E3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tren debe responder al afluente y al destino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C7A205A5-84A4-4E73-9F96-9248A21649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Perfil hidráulico cumple una función verificable.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Estaciones de bombeo cumple una función verificable.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Obras civiles cumple una función verificable.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Incluir by-pass, drenajes, manejo de rechazos y contingencias.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D8B4B352-691A-4B0A-AE54-D9012B72BE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CF3B68B2-58FF-45DC-AFF3-9DC2B55B2A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PERFIL HIDRÁULICO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FF9F126A-CB0C-47B5-9FF7-C6005F6CAA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AAB2BBA6-A508-40A7-9065-6A8B22C8C9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B23C6146-A76E-4D31-9893-80EBF6DF51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ESTACIONES DE BOMBEO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EEB14479-21C0-43F5-8A58-4574DE1CE6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FD138900-9B8E-444A-B747-61EF1C747D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9C1E61BA-B745-47FB-9131-04805E524F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OBRAS CIVILES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50502F46-3571-40A9-9AE5-61A114ADFA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A37417F2-54F8-4BAF-9B57-5F424CDA95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02784C29-D04A-4D74-92BA-0963976D4E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MCC/ENERGÍA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0075DC43-0F9C-470D-ACD0-A6A9E1D6B0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EC6E3C9E-53C2-4443-AA85-6629456D28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411BF0E7-9D19-4B62-B14E-5B77A8FC7D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SCADA E INSTRUMENTACIÓN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FFBEABE1-E775-4FDB-BAFF-DFBDA8AAA5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9BF13819-5B14-4365-BC54-460D6F5499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8FBD9EF9-379F-4012-A97C-287DD9F206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Perfil hidráulico, lista de equipos e índice de instrumentación y control</a:t>
            </a:r>
          </a:p>
        </p:txBody>
      </p:sp>
    </p:spTree>
    <p:extLst>
      <p:ext uri="{BB962C8B-B14F-4D97-AF65-F5344CB8AC3E}">
        <p14:creationId xmlns:p14="http://schemas.microsoft.com/office/powerpoint/2010/main" val="304602449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0C50513B-85B8-45E1-A6CA-25AA360175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6F2CC368-FC10-4A63-8018-53EA9A2827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71FEE5C5-44E4-4D1F-9E36-40B0A704CF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054D9F5F-0E96-48B9-B843-A47F241B39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Ingeniería integral · 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be3b33d548614a08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34B8EB27-E7EC-47B8-9684-A09007B2B7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Balance de masa: nada desaparece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EF783D6-453D-4744-AEAF-7E7DB67CCD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Carbono.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nitrógeno.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fósforo.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sólidos.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agua.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Cuantificar corrientes de retorno y pérdidas.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076692C5-C30B-46A2-BE48-547C4458BE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HMT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CA8E6240-6463-467C-9CA1-571202D886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832541AF-A04F-461F-B30A-BA903341C7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5A51BE40-4AE3-49DD-84F6-6B96486119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NPSH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8482928E-39B1-4619-A52E-1D95D0CAD0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7201CC03-A4F9-44CF-A37D-65186EB8D8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5D805FCB-E043-40AC-99FA-0C4984904A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CURVA SISTEMA-BOMBA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FE369106-48CD-4A51-99AA-1562CDD72E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EC3DFE95-D9C4-40C7-983B-9CDF6D2201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5E869DCA-66DB-46BA-B0B2-CF26ED2962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KWH/M³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FDE43827-0959-4ECE-8C34-1DE40CEF49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D8705C71-EEB3-42F8-9F76-833F600636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8DAA2652-1BCB-4D02-9A39-E23C06D063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B3D77CAF-DFF2-4CC4-9130-FEDB3E3DBD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Perfil hidráulico, lista de equipos e índice de instrumentación y control</a:t>
            </a:r>
          </a:p>
        </p:txBody>
      </p:sp>
    </p:spTree>
    <p:extLst>
      <p:ext uri="{BB962C8B-B14F-4D97-AF65-F5344CB8AC3E}">
        <p14:creationId xmlns:p14="http://schemas.microsoft.com/office/powerpoint/2010/main" val="1037553828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8683D3C7-72C2-4261-B461-2592EE1797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63B22E5B-0F53-4465-9C8D-0DB8B1F3B5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EA6D7A67-32B4-4A0A-BA32-F4F6D29249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610C379D-D3C7-4DA9-8C12-E17AB05923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Ingeniería integral · 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63c883893b24662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4BC8C22A-7DE6-4322-849E-60986DE8B4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Criterios de diseño con margen explícito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CEA3E887-861A-4AD7-A1B0-2EF645FA3A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HMT: valor medio, pico y condición crítica.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NPSH: sensibilidad y control.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curva sistema-bomba: reserva o redundancia.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090F8906-3DA1-4D4C-A689-958D1E4E1E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F1C2F86A-C885-494F-A7EC-FF61024518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EBDF4599-FF54-4DCB-B807-7176AB16B4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2E00C66E-A243-4A05-95B7-A23CB9BB07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E214FF25-81BA-47B9-9592-ACA1995C2F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55A16A7F-EBEF-4C4E-8F9E-9F94ED7A40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4D36F198-3E68-43B6-855E-1647A381C4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FB6F715E-B82A-4049-90C1-DA3870150E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A1378DA0-6FA9-4C66-BBA2-AAE3F9F521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EE510EF3-BABF-444D-BFAB-4C70A6CD92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Perfil hidráulico, lista de equipos e índice de instrumentación y control</a:t>
            </a:r>
          </a:p>
        </p:txBody>
      </p:sp>
    </p:spTree>
    <p:extLst>
      <p:ext uri="{BB962C8B-B14F-4D97-AF65-F5344CB8AC3E}">
        <p14:creationId xmlns:p14="http://schemas.microsoft.com/office/powerpoint/2010/main" val="183494730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A3BA5E40-37A9-4025-8C47-FBAA2FC27E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1CC7059C-0124-41F4-9002-C347ADBFCD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A34C42F4-741A-4B1F-9B8C-B8FC44D293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B5E1F570-59CF-4AC9-933D-EC7F09568E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Ingeniería integral · 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03392e420f84d84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134A6BCB-D173-4DDE-ABA4-3BA08AC863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hidráulica integra todas las unidades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D41A5579-62FB-497E-AC65-37D755F477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Construir línea piezométrica para caudal medio y máximo.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Calcular pérdidas distribuidas y localizadas.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Evitar reboses, cortocircuitos y zonas muertas.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7A7B5B8D-ADD9-4B54-8C3D-68B052C328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C70028DE-9021-4BC3-AA2D-81395B3F7D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034BEBB4-2C10-43BF-BEBF-5CF914728D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D63E0F87-E4D7-4B94-801E-8EAE6B60F0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EA7170D6-A903-47E8-991E-0353BDA690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B346A354-3CDC-42D2-ABDD-46BD3B4FAF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F7A8E6C6-ECE1-4886-8415-1E879F62D8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6712D436-A480-4C75-867B-59AECE4D30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18B8D2E1-5C63-431A-BE87-F291A7439B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Perfil hidráulico, lista de equipos e índice de instrumentación y control</a:t>
            </a:r>
          </a:p>
        </p:txBody>
      </p:sp>
    </p:spTree>
    <p:extLst>
      <p:ext uri="{BB962C8B-B14F-4D97-AF65-F5344CB8AC3E}">
        <p14:creationId xmlns:p14="http://schemas.microsoft.com/office/powerpoint/2010/main" val="119780960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A92382EB-E9A2-4B45-9209-3C8630F8D7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157D11BC-A9E5-431E-A0D0-B6BC0B5BF7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09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3E75427C-0D30-44C7-B32F-0A68B52DF6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1750DC70-9443-448B-81E7-5AEE3F5195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Ingeniería integral · 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cefa66fde114a99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216BEFFF-D3F7-4C63-BE0C-46EB7B39D0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proceso necesita volumen, tiempo y transferencia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A138D1C1-4CD0-4585-B200-5342921302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línea piezométrica, pérdidas de carga, selección de bombas, redundancia, confiabilidad y automatización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Verificar limitaciones cinéticas y de transporte.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Evaluar temperatura, altitud y variabilidad.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2D9641E0-E900-4420-A528-38BE9DD4B2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2CE90A5D-26C0-4A55-9A3A-7B8AA3DB74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854C6EA1-476C-442D-B786-E422AE8E66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716654A7-0188-4908-B3B1-DB80AB8032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B70F1682-A122-42FE-9322-2D530582DE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9B38F6C7-4DA9-4CC2-AD7C-E26B77CF13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DC0EC937-CDCB-4FAB-8CB4-3AB92FF78D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37849C14-2842-4805-9137-8F19E7D8D1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1DF5A798-5AA2-4C77-8257-02F265883A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F8F70C90-4E3A-4469-90B7-F4ED233BFE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Perfil hidráulico, lista de equipos e índice de instrumentación y control</a:t>
            </a:r>
          </a:p>
        </p:txBody>
      </p:sp>
    </p:spTree>
    <p:extLst>
      <p:ext uri="{BB962C8B-B14F-4D97-AF65-F5344CB8AC3E}">
        <p14:creationId xmlns:p14="http://schemas.microsoft.com/office/powerpoint/2010/main" val="480836130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2026-07-24T09:47:00.0390000Z</dcterms:created>
  <dcterms:modified xsi:type="dcterms:W3CDTF">2026-07-24T09:47:00.0390000Z</dcterms:modified>
</coreProperties>
</file>