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868135ff45804c48" /><Relationship Type="http://schemas.openxmlformats.org/officeDocument/2006/relationships/extended-properties" Target="/docProps/app.xml" Id="R74ed99f206f9468c" /><Relationship Type="http://schemas.openxmlformats.org/officeDocument/2006/relationships/officeDocument" Target="/ppt/presentation.xml" Id="R52d3ce1ec5ef4b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8096684f54ad6"/>
  </p:sldMasterIdLst>
  <p:notesMasterIdLst>
    <p:notesMasterId xmlns:r="http://schemas.openxmlformats.org/officeDocument/2006/relationships" r:id="Ra9dbb1fdf055441f"/>
  </p:notesMasterIdLst>
  <p:sldIdLst>
    <p:sldId xmlns:r="http://schemas.openxmlformats.org/officeDocument/2006/relationships" id="256" r:id="Rc1fdea77825645ad"/>
    <p:sldId xmlns:r="http://schemas.openxmlformats.org/officeDocument/2006/relationships" id="257" r:id="Rfcd0ff3b900c484a"/>
    <p:sldId xmlns:r="http://schemas.openxmlformats.org/officeDocument/2006/relationships" id="258" r:id="R796f8b5d506448f1"/>
    <p:sldId xmlns:r="http://schemas.openxmlformats.org/officeDocument/2006/relationships" id="259" r:id="Rc4133d19e965467f"/>
    <p:sldId xmlns:r="http://schemas.openxmlformats.org/officeDocument/2006/relationships" id="260" r:id="R870f48a874464d52"/>
    <p:sldId xmlns:r="http://schemas.openxmlformats.org/officeDocument/2006/relationships" id="261" r:id="Rc11812ac19414230"/>
    <p:sldId xmlns:r="http://schemas.openxmlformats.org/officeDocument/2006/relationships" id="262" r:id="R082742cce3784ad3"/>
    <p:sldId xmlns:r="http://schemas.openxmlformats.org/officeDocument/2006/relationships" id="263" r:id="R14dc95d7e9de41c0"/>
    <p:sldId xmlns:r="http://schemas.openxmlformats.org/officeDocument/2006/relationships" id="264" r:id="Radfb028a63c840e0"/>
    <p:sldId xmlns:r="http://schemas.openxmlformats.org/officeDocument/2006/relationships" id="265" r:id="Rb16650af6ad24bab"/>
    <p:sldId xmlns:r="http://schemas.openxmlformats.org/officeDocument/2006/relationships" id="266" r:id="R42470bc831ed4e29"/>
    <p:sldId xmlns:r="http://schemas.openxmlformats.org/officeDocument/2006/relationships" id="267" r:id="Rafa5165d53664448"/>
    <p:sldId xmlns:r="http://schemas.openxmlformats.org/officeDocument/2006/relationships" id="268" r:id="R2dc39f52632f480c"/>
    <p:sldId xmlns:r="http://schemas.openxmlformats.org/officeDocument/2006/relationships" id="269" r:id="R80f723a82fb9450d"/>
    <p:sldId xmlns:r="http://schemas.openxmlformats.org/officeDocument/2006/relationships" id="270" r:id="Rbf84a0522a1e4238"/>
    <p:sldId xmlns:r="http://schemas.openxmlformats.org/officeDocument/2006/relationships" id="271" r:id="R9c8c6d63f3424150"/>
    <p:sldId xmlns:r="http://schemas.openxmlformats.org/officeDocument/2006/relationships" id="272" r:id="R1c2c33e2809542ed"/>
    <p:sldId xmlns:r="http://schemas.openxmlformats.org/officeDocument/2006/relationships" id="273" r:id="Rb04463dbc10f4198"/>
    <p:sldId xmlns:r="http://schemas.openxmlformats.org/officeDocument/2006/relationships" id="274" r:id="R76f62cc378cd4d9c"/>
    <p:sldId xmlns:r="http://schemas.openxmlformats.org/officeDocument/2006/relationships" id="275" r:id="Rf7b77b29f38e4bbc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bf7e04754ebc4900" /><Relationship Type="http://schemas.openxmlformats.org/officeDocument/2006/relationships/slideMaster" Target="/ppt/slideMasters/slideMaster1.xml" Id="R7ef8096684f54ad6" /><Relationship Type="http://schemas.openxmlformats.org/officeDocument/2006/relationships/notesMaster" Target="/ppt/notesMasters/notesMaster1.xml" Id="Ra9dbb1fdf055441f" /><Relationship Type="http://schemas.openxmlformats.org/officeDocument/2006/relationships/presProps" Target="/ppt/presProps.xml" Id="Rb038dab315c24151" /><Relationship Type="http://schemas.openxmlformats.org/officeDocument/2006/relationships/tableStyles" Target="/ppt/tableStyles.xml" Id="R272ea7be661f494b" /><Relationship Type="http://schemas.openxmlformats.org/officeDocument/2006/relationships/slide" Target="/ppt/slides/slide1.xml" Id="Rc1fdea77825645ad" /><Relationship Type="http://schemas.openxmlformats.org/officeDocument/2006/relationships/slide" Target="/ppt/slides/slide2.xml" Id="Rfcd0ff3b900c484a" /><Relationship Type="http://schemas.openxmlformats.org/officeDocument/2006/relationships/slide" Target="/ppt/slides/slide3.xml" Id="R796f8b5d506448f1" /><Relationship Type="http://schemas.openxmlformats.org/officeDocument/2006/relationships/slide" Target="/ppt/slides/slide4.xml" Id="Rc4133d19e965467f" /><Relationship Type="http://schemas.openxmlformats.org/officeDocument/2006/relationships/slide" Target="/ppt/slides/slide5.xml" Id="R870f48a874464d52" /><Relationship Type="http://schemas.openxmlformats.org/officeDocument/2006/relationships/slide" Target="/ppt/slides/slide6.xml" Id="Rc11812ac19414230" /><Relationship Type="http://schemas.openxmlformats.org/officeDocument/2006/relationships/slide" Target="/ppt/slides/slide7.xml" Id="R082742cce3784ad3" /><Relationship Type="http://schemas.openxmlformats.org/officeDocument/2006/relationships/slide" Target="/ppt/slides/slide8.xml" Id="R14dc95d7e9de41c0" /><Relationship Type="http://schemas.openxmlformats.org/officeDocument/2006/relationships/slide" Target="/ppt/slides/slide9.xml" Id="Radfb028a63c840e0" /><Relationship Type="http://schemas.openxmlformats.org/officeDocument/2006/relationships/slide" Target="/ppt/slides/slide10.xml" Id="Rb16650af6ad24bab" /><Relationship Type="http://schemas.openxmlformats.org/officeDocument/2006/relationships/slide" Target="/ppt/slides/slide11.xml" Id="R42470bc831ed4e29" /><Relationship Type="http://schemas.openxmlformats.org/officeDocument/2006/relationships/slide" Target="/ppt/slides/slide12.xml" Id="Rafa5165d53664448" /><Relationship Type="http://schemas.openxmlformats.org/officeDocument/2006/relationships/slide" Target="/ppt/slides/slide13.xml" Id="R2dc39f52632f480c" /><Relationship Type="http://schemas.openxmlformats.org/officeDocument/2006/relationships/slide" Target="/ppt/slides/slide14.xml" Id="R80f723a82fb9450d" /><Relationship Type="http://schemas.openxmlformats.org/officeDocument/2006/relationships/slide" Target="/ppt/slides/slide15.xml" Id="Rbf84a0522a1e4238" /><Relationship Type="http://schemas.openxmlformats.org/officeDocument/2006/relationships/slide" Target="/ppt/slides/slide16.xml" Id="R9c8c6d63f3424150" /><Relationship Type="http://schemas.openxmlformats.org/officeDocument/2006/relationships/slide" Target="/ppt/slides/slide17.xml" Id="R1c2c33e2809542ed" /><Relationship Type="http://schemas.openxmlformats.org/officeDocument/2006/relationships/slide" Target="/ppt/slides/slide18.xml" Id="Rb04463dbc10f4198" /><Relationship Type="http://schemas.openxmlformats.org/officeDocument/2006/relationships/slide" Target="/ppt/slides/slide19.xml" Id="R76f62cc378cd4d9c" /><Relationship Type="http://schemas.openxmlformats.org/officeDocument/2006/relationships/slide" Target="/ppt/slides/slide20.xml" Id="Rf7b77b29f38e4bb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4fe7fda5eb7c460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43ef6bed5ff48ff" /><Relationship Type="http://schemas.openxmlformats.org/officeDocument/2006/relationships/notesMaster" Target="/ppt/notesMasters/notesMaster1.xml" Id="Ra4b3ee9d4cf54e14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dfc7a37103214159" /><Relationship Type="http://schemas.openxmlformats.org/officeDocument/2006/relationships/notesMaster" Target="/ppt/notesMasters/notesMaster1.xml" Id="Ra0b4d64357cb4fb2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faf11b47be624705" /><Relationship Type="http://schemas.openxmlformats.org/officeDocument/2006/relationships/notesMaster" Target="/ppt/notesMasters/notesMaster1.xml" Id="R543c50b7994e4611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be90b13469ae4429" /><Relationship Type="http://schemas.openxmlformats.org/officeDocument/2006/relationships/notesMaster" Target="/ppt/notesMasters/notesMaster1.xml" Id="Rca4865bef159418e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cfacdc69895e4356" /><Relationship Type="http://schemas.openxmlformats.org/officeDocument/2006/relationships/notesMaster" Target="/ppt/notesMasters/notesMaster1.xml" Id="R5efe1aa960db477c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1fceb8c3dec24d2f" /><Relationship Type="http://schemas.openxmlformats.org/officeDocument/2006/relationships/notesMaster" Target="/ppt/notesMasters/notesMaster1.xml" Id="R4e33fd1fffc140f5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3a51939615a743ae" /><Relationship Type="http://schemas.openxmlformats.org/officeDocument/2006/relationships/notesMaster" Target="/ppt/notesMasters/notesMaster1.xml" Id="R65fe646bd704424e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1f2ed8196dc64121" /><Relationship Type="http://schemas.openxmlformats.org/officeDocument/2006/relationships/notesMaster" Target="/ppt/notesMasters/notesMaster1.xml" Id="R968706018b554e93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da3e68f4a72344be" /><Relationship Type="http://schemas.openxmlformats.org/officeDocument/2006/relationships/notesMaster" Target="/ppt/notesMasters/notesMaster1.xml" Id="R9b2fc53949cb476a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79b0a91929c44ff2" /><Relationship Type="http://schemas.openxmlformats.org/officeDocument/2006/relationships/notesMaster" Target="/ppt/notesMasters/notesMaster1.xml" Id="Re2a63cc8f45e43f0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48bd1f48675647ab" /><Relationship Type="http://schemas.openxmlformats.org/officeDocument/2006/relationships/notesMaster" Target="/ppt/notesMasters/notesMaster1.xml" Id="R879510e38256423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07d7d9f7a8a4e14" /><Relationship Type="http://schemas.openxmlformats.org/officeDocument/2006/relationships/notesMaster" Target="/ppt/notesMasters/notesMaster1.xml" Id="R84cbe453ce444125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a011eb620aa84434" /><Relationship Type="http://schemas.openxmlformats.org/officeDocument/2006/relationships/notesMaster" Target="/ppt/notesMasters/notesMaster1.xml" Id="R6c24eea456ae4d8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cc22210489c4b55" /><Relationship Type="http://schemas.openxmlformats.org/officeDocument/2006/relationships/notesMaster" Target="/ppt/notesMasters/notesMaster1.xml" Id="Rd05311095bda488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f4b427ac03eb412e" /><Relationship Type="http://schemas.openxmlformats.org/officeDocument/2006/relationships/notesMaster" Target="/ppt/notesMasters/notesMaster1.xml" Id="R21644ba73d264b65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913530f9c8c4c11" /><Relationship Type="http://schemas.openxmlformats.org/officeDocument/2006/relationships/notesMaster" Target="/ppt/notesMasters/notesMaster1.xml" Id="Rd262deb10d1a4e2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7635a370437444ca" /><Relationship Type="http://schemas.openxmlformats.org/officeDocument/2006/relationships/notesMaster" Target="/ppt/notesMasters/notesMaster1.xml" Id="R9c30c3b87e554289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9efc88fa9922420a" /><Relationship Type="http://schemas.openxmlformats.org/officeDocument/2006/relationships/notesMaster" Target="/ppt/notesMasters/notesMaster1.xml" Id="R40d074cb731b4bf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b5287feaee204ca4" /><Relationship Type="http://schemas.openxmlformats.org/officeDocument/2006/relationships/notesMaster" Target="/ppt/notesMasters/notesMaster1.xml" Id="R669272b5f95d49a3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4ccb197279f14ae4" /><Relationship Type="http://schemas.openxmlformats.org/officeDocument/2006/relationships/notesMaster" Target="/ppt/notesMasters/notesMaster1.xml" Id="R52c71750c3dd4f36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ef2cd1d06472a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516a125759414ec6" /><Relationship Type="http://schemas.openxmlformats.org/officeDocument/2006/relationships/slideLayout" Target="/ppt/slideLayouts/slideLayout1.xml" Id="R45a750435685447a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a750435685447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1d16f095348f1" /><Relationship Type="http://schemas.openxmlformats.org/officeDocument/2006/relationships/image" Target="/ppt/media/image.png" Id="R400f301e4efb4bd9" /><Relationship Type="http://schemas.openxmlformats.org/officeDocument/2006/relationships/notesSlide" Target="/ppt/notesSlides/notesSlide1.xml" Id="Rf56de65ada664df8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863901c3b4199" /><Relationship Type="http://schemas.openxmlformats.org/officeDocument/2006/relationships/image" Target="/ppt/media/image10.png" Id="R2ed7b258a9344c11" /><Relationship Type="http://schemas.openxmlformats.org/officeDocument/2006/relationships/notesSlide" Target="/ppt/notesSlides/notesSlide10.xml" Id="R0bebfc14ffb64c06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a0db241214208" /><Relationship Type="http://schemas.openxmlformats.org/officeDocument/2006/relationships/image" Target="/ppt/media/image11.png" Id="R0254128167ec48b3" /><Relationship Type="http://schemas.openxmlformats.org/officeDocument/2006/relationships/notesSlide" Target="/ppt/notesSlides/notesSlide11.xml" Id="R94e4a0fbe5064b25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210a301f94730" /><Relationship Type="http://schemas.openxmlformats.org/officeDocument/2006/relationships/image" Target="/ppt/media/image12.png" Id="R3d4c29e3bcac434b" /><Relationship Type="http://schemas.openxmlformats.org/officeDocument/2006/relationships/notesSlide" Target="/ppt/notesSlides/notesSlide12.xml" Id="R5ae39b6070754a58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f5d9b56614007" /><Relationship Type="http://schemas.openxmlformats.org/officeDocument/2006/relationships/image" Target="/ppt/media/image13.png" Id="R51c98d55f532492a" /><Relationship Type="http://schemas.openxmlformats.org/officeDocument/2006/relationships/notesSlide" Target="/ppt/notesSlides/notesSlide13.xml" Id="Rfdb3dd80c8224e8a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e4a2e2fcc48b5" /><Relationship Type="http://schemas.openxmlformats.org/officeDocument/2006/relationships/image" Target="/ppt/media/image14.png" Id="R16f6247f4e5c4d91" /><Relationship Type="http://schemas.openxmlformats.org/officeDocument/2006/relationships/notesSlide" Target="/ppt/notesSlides/notesSlide14.xml" Id="R079a20fea5384ff1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82f2227774426" /><Relationship Type="http://schemas.openxmlformats.org/officeDocument/2006/relationships/image" Target="/ppt/media/image15.png" Id="Red8c6a7bdf0a42c6" /><Relationship Type="http://schemas.openxmlformats.org/officeDocument/2006/relationships/notesSlide" Target="/ppt/notesSlides/notesSlide15.xml" Id="R44ebb896985348d4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8915ddf274b25" /><Relationship Type="http://schemas.openxmlformats.org/officeDocument/2006/relationships/image" Target="/ppt/media/image16.png" Id="Re6f7ebc595ab476d" /><Relationship Type="http://schemas.openxmlformats.org/officeDocument/2006/relationships/notesSlide" Target="/ppt/notesSlides/notesSlide16.xml" Id="R18454ace2f5f4f2f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f07ace5444f03" /><Relationship Type="http://schemas.openxmlformats.org/officeDocument/2006/relationships/image" Target="/ppt/media/image17.png" Id="R81f176d7ee5e4fbe" /><Relationship Type="http://schemas.openxmlformats.org/officeDocument/2006/relationships/notesSlide" Target="/ppt/notesSlides/notesSlide17.xml" Id="R18e4ec690f744596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ccd1f725a4441" /><Relationship Type="http://schemas.openxmlformats.org/officeDocument/2006/relationships/image" Target="/ppt/media/image18.png" Id="R860d93b94a864747" /><Relationship Type="http://schemas.openxmlformats.org/officeDocument/2006/relationships/notesSlide" Target="/ppt/notesSlides/notesSlide18.xml" Id="R8f9300829e724f46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307dd25d842d6" /><Relationship Type="http://schemas.openxmlformats.org/officeDocument/2006/relationships/image" Target="/ppt/media/image19.png" Id="Rac3be91bc2b14980" /><Relationship Type="http://schemas.openxmlformats.org/officeDocument/2006/relationships/notesSlide" Target="/ppt/notesSlides/notesSlide19.xml" Id="R4a4eee4632df44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1fd4789d44803" /><Relationship Type="http://schemas.openxmlformats.org/officeDocument/2006/relationships/image" Target="/ppt/media/image2.png" Id="Rcf3d275f5cc14fe6" /><Relationship Type="http://schemas.openxmlformats.org/officeDocument/2006/relationships/notesSlide" Target="/ppt/notesSlides/notesSlide2.xml" Id="Rbd024b3f8b234300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02335e0624c79" /><Relationship Type="http://schemas.openxmlformats.org/officeDocument/2006/relationships/image" Target="/ppt/media/image20.png" Id="R1b1927bd549a44a9" /><Relationship Type="http://schemas.openxmlformats.org/officeDocument/2006/relationships/notesSlide" Target="/ppt/notesSlides/notesSlide20.xml" Id="R7b545c502da349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34fa1ecc842e6" /><Relationship Type="http://schemas.openxmlformats.org/officeDocument/2006/relationships/image" Target="/ppt/media/image3.png" Id="R52ce1f0dd28b4daf" /><Relationship Type="http://schemas.openxmlformats.org/officeDocument/2006/relationships/notesSlide" Target="/ppt/notesSlides/notesSlide3.xml" Id="R8167a0ef56164f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c399e0d3245b5" /><Relationship Type="http://schemas.openxmlformats.org/officeDocument/2006/relationships/image" Target="/ppt/media/image4.png" Id="R3593955b5a3e4820" /><Relationship Type="http://schemas.openxmlformats.org/officeDocument/2006/relationships/notesSlide" Target="/ppt/notesSlides/notesSlide4.xml" Id="R28181e5890d14e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8097d406d492a" /><Relationship Type="http://schemas.openxmlformats.org/officeDocument/2006/relationships/image" Target="/ppt/media/image5.png" Id="R75849f131cc14fd6" /><Relationship Type="http://schemas.openxmlformats.org/officeDocument/2006/relationships/notesSlide" Target="/ppt/notesSlides/notesSlide5.xml" Id="R1783cd9b325b4b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b4187081b46bc" /><Relationship Type="http://schemas.openxmlformats.org/officeDocument/2006/relationships/image" Target="/ppt/media/image6.png" Id="R41a1fcd9032c4dad" /><Relationship Type="http://schemas.openxmlformats.org/officeDocument/2006/relationships/notesSlide" Target="/ppt/notesSlides/notesSlide6.xml" Id="Rd21fb9dbb71244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e42ef567d41cd" /><Relationship Type="http://schemas.openxmlformats.org/officeDocument/2006/relationships/image" Target="/ppt/media/image7.png" Id="R923f3241a7a5474c" /><Relationship Type="http://schemas.openxmlformats.org/officeDocument/2006/relationships/notesSlide" Target="/ppt/notesSlides/notesSlide7.xml" Id="R4a9c96b8d1c54e3f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6eb9307ba4675" /><Relationship Type="http://schemas.openxmlformats.org/officeDocument/2006/relationships/image" Target="/ppt/media/image8.png" Id="R97056d463ddb4276" /><Relationship Type="http://schemas.openxmlformats.org/officeDocument/2006/relationships/notesSlide" Target="/ppt/notesSlides/notesSlide8.xml" Id="Ra72e26b436e04ced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4feb714454627" /><Relationship Type="http://schemas.openxmlformats.org/officeDocument/2006/relationships/image" Target="/ppt/media/image9.png" Id="R902608230ea542e3" /><Relationship Type="http://schemas.openxmlformats.org/officeDocument/2006/relationships/notesSlide" Target="/ppt/notesSlides/notesSlide9.xml" Id="Rd9f4f118eed14258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88C33108-73E3-41C1-B768-13C3B412F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1E14835-8941-4B6D-A752-DAB271BB7C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17FB982-B55D-413E-A8D7-29F66B101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55CF97B-1852-4533-836C-B954318775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00f301e4efb4bd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27F84BC-617F-4910-9CD7-36A4EA9C7F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Línea de lodos, digestión, biogás y biosólidos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A7B8D437-FFB2-4F9B-9E86-C276C5245C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producción de sólidos, espesamiento, digestión anaerobia, estabilización, deshidratación y recuperación energética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3516A8D9-3C0A-4D71-BBEC-082250184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EFF6F5F1-7656-4BC9-AA73-BB3A3FF3E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ESPESAMIENTO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EB7ACE7C-D22E-466D-A7C7-B21539837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71637862-4E1C-483F-B1A0-5A55D3AE2E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8D507B6C-B1CB-44CE-B666-CCE6AF77FD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DIGESTIÓN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F7ABEEBD-675B-4B59-9267-D48FDAB9F8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F252818C-AF56-4C74-B72C-DAA6897F4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4DEB1F19-D691-4F9B-866B-836E260AA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ALMACENAMIENTO DE BIOGÁS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CEEF7E42-EB89-44F4-8449-F610BEE04F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B6984A21-5290-454B-87D9-E32050388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79D63980-575B-4836-BD82-FD081AA69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DESHIDRATACIÓN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D8A6FBC4-0893-4FC3-8FC8-30CBA9C10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212C3C5D-4687-4079-B49F-0E7DA9EAB4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0783CC8C-6F33-4AB1-A06A-CB310BD82E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GESTIÓN DE BIOSÓLIDOS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18441D85-3AFC-4EF0-A97D-7689425638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0333D192-08C9-42F3-852A-A4A358CEFD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A40E81A5-5F7E-42A3-B00E-E93E34D3E5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35179366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D5A3595F-D8D1-4E5C-803E-3ADE85275B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67D5B78-4879-4010-AB41-84679581D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AEBC00E-95D1-408A-A8AD-DF3D66BB61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72956E7-D62A-4984-AFA0-F93DBF20CC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ed7b258a9344c1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488BF49-D089-42F2-94BC-CC3FCF577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Equipos: seleccionar punto de operación, no solo potencia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0B803E9-0800-47E1-BF2F-8D18172B97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Curva de sistema y equipo.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Eficiencia, NPSH, materiales y mantenibilidad.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repuestos y condición de falla.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A05A24B6-E560-41A6-95BB-B100305A5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1EB8CADE-F264-42BE-9488-CED5EA5A3E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ESPESAMIENTO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D01984DA-24D2-4659-B367-957F50B002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F457D344-CE38-480F-B25F-85692C6BF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82E494B7-C3B0-41CE-8F5D-6D47B5AEDF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DIGESTIÓN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B2A17F42-CBD9-410F-B833-82A22CD7DA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75A16A71-B532-4761-90C3-D9B3506BCE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97833912-853D-4485-93E3-F33FE899C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ALMACENAMIENTO DE BIOGÁS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8DF1D753-5EB0-421C-B852-720218C4A9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C2F2F38E-2099-453F-81C2-61D6CA2EBC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48A5EFA8-79A1-4EC1-807E-5849F72159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DESHIDRATACIÓN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FD197C77-C38C-4D1A-A745-3D3F4CF07C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7196421B-E890-4B92-87B9-33C52BA6FB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002C06CA-5DA4-4165-9C7E-A29994825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GESTIÓN DE BIOSÓLIDOS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25DF1AFE-AB1A-4323-BCA4-E1FB0D0AD4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D823DB97-205F-4AFA-BCD5-151AB9FF2B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ED1999B4-8820-49DF-8241-A6212801B7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375948898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A77D883F-A898-4CA8-B06E-B2EE38C883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F123707-B750-4A16-BBBD-C054D60BA4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A89047C-8F35-405C-AFB1-AE1F2930DB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6BFE0B9-2DE8-44D5-A6D0-EB7D760D95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254128167ec48b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7EF7967-BD72-429F-9552-EF964C1D4E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Instrumentación mínima para controlar el proceso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154CFB3-0357-49E0-896C-80D65106E0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kg SST/d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SV/SST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SRT digestor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Alarmas con respuesta operativa definida.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E6DF7362-0AC4-4481-A47B-4DCE87F29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KG SST/D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27D967F4-355A-4B49-BF39-2EAFCFD2B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D703003A-A2A7-44DE-B308-90E19769F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E7501F5E-1886-4542-9395-50D5EAD966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SV/SST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A421FFAA-F29B-4519-AFD2-CF870A6DA8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737770D2-3DE3-4A00-B03C-1B9785A76A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1BD8B865-DB14-4BCE-8F26-A8D6462AC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SRT DIGESTOR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117B6DA2-BE14-4B5D-98D8-C340A8AB4D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9D862CAA-BA84-4731-B095-0F1BD07984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68151762-1FFE-40B5-B3D7-69220B0E2F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PRODUCCIÓN CH₄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4F90AC5F-0A98-4BA7-AFC0-888B8ED2E4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B2862784-3881-4390-8286-494C20DA06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A2BA2749-DDAB-41D3-AF48-1D21FCED34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301ECBE0-3AE6-4FF0-99C9-EE557A387E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1973592990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3CAF2B49-917B-4F77-B978-194ABBB6B9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CB27A5C-2576-4532-BEC2-DDAB2B4D6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FB6A877-9628-481E-8905-062A6C7BE1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F8055BA-926F-473B-94E1-B674F6015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d4c29e3bcac434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93463A1-2FEE-4131-A8A1-D042CD089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Control automático con límites operacionales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0CC9452-82A8-48BB-8433-DCFB1497C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Espesamiento y Gestión de biosólidos conectados por lógica de proceso.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Modos manual, automático y seguro.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Interlocks documentados y probados.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A9679E26-E2C0-4AA2-9055-C7AF0EBD21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032C52D0-A57D-4568-81FE-0622DFEEF7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B3EB8AB2-A06C-44F6-8900-3F6E02C72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0C4370C6-C446-4D91-B420-D832DE3F5C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3CC6D7F3-FE8A-4EB1-ABC9-1804A7274E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41A0FEAA-690E-4A14-99E3-CBB25FE65E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8461582C-7094-4401-8F9E-1E16CC0CCB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49038604-EED2-46D6-BB48-66069A348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549C635-0BCD-46AF-A51A-C4802731C6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7736A73A-F3C2-4272-99BD-215388A9C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1493800052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5A5A7829-5891-4E67-87D1-2A5C76B86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04DC6D4-76FD-4903-93A6-7684375DA4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375B03F-E1BA-488B-B585-8741D8A5FC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6D517E1-A8C4-42C6-851D-73B91D027B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1c98d55f532492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C70B082-A765-4397-B75D-0C79599D18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observe causa y efecto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19B8E70-6105-4736-9192-206D540B08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caudal y carga del afluente.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eficiencia, energía, lodos y riesgo de incumplimiento.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Use el modelo para aprender; valide antes de diseñar.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509FEB7C-7C38-4380-B985-DC80945C9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6FCABCB0-B209-4E7C-A4CA-9705B02AFE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5A961A51-568E-4DED-8BF5-412FE83141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0C466CAF-0002-4D04-9C9D-ED5F0EF6B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F609704F-E4EE-467E-B34D-9D98BBC06A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EB8291E-1C57-4651-80DB-A916C5E85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15D4C0F9-56C4-495F-BB5B-3B26CD678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9149D1B1-E77C-4BCF-BE34-1C9276D3FA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4499DF21-127D-4472-81A7-D2C9DD15CF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54830431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9EB24C5-DC54-4468-8D57-759F138D7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DDE99D0-0B0E-47E5-ADE7-47AD6E4A84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9F17C57-650E-4BF8-80B8-8193EFD56E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8FC3D9C-786C-4577-8F24-0E4EF4A732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6f6247f4e5c4d9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71BF91B-892B-4282-9DB0-14A1D89546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de la condición crítica al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52DB288-C434-4AE8-89A9-2BA4725F46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PTAR de 60 000 m³/d que busca reducir disposición y consumo energético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Construya tres alternativas y descarte con criterios técnicos.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Seleccione con análisis multicriterio y riesgo.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A8F7504E-CB57-4C6C-A15B-7B644262D2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02BA69DF-BC38-46D7-8455-88B5EC6A6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86DBEB09-1065-455D-9060-7440313945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4B894A57-51C3-428B-898B-15E346DB36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3BB12932-3E1B-45C7-9F2B-5F952EAB8F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A92C4997-E151-407D-971B-7BCE2D871D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6D1280FC-1B05-412A-A612-EDE1C6D7DB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A26022ED-3D14-445F-AF69-CBB873C3C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8193B43B-439F-42E8-9189-69C92CAA6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E066AA4-FD72-4540-A9F6-C0F9098D8A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1245736735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EA5FBC96-9BC3-4516-A726-71F7D3A1A5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2DAD5AD-E366-4CF6-B93C-4E4E99D59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3C69D5A-5BC8-4204-8235-455C6FD39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E05458D-C987-475A-AE50-D4D8F2709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d8c6a7bdf0a42c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E0B2CC3-DB4F-4AE8-AB23-A07E3DE49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operación debe diseñarse desde el proyecto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14674B4-0B2C-40F1-9F6E-E7CE520C25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Accesos, izaje, limpieza y aislamiento.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Puntos de muestreo seguros y representativos.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Manual O&amp;M ligado a planos y equipos reales.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31748AE4-B89A-43AB-9622-E2D83E718B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935D1187-4621-47AE-9766-25A3B79F04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ESPESAMIENTO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3A79F972-C639-487D-8274-80BC7996B8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1D73FC3D-B4F9-4D60-90DF-B6D283493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BFB62726-AADE-41B9-883D-690F737EA6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DIGESTIÓN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DAA38589-A21C-425A-BE68-028BCAD106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5BA218B8-F6D7-44CB-AFA4-E0B6CB17D5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200AC45C-3BBA-446F-9F76-DE5EEAF297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ALMACENAMIENTO DE BIOGÁS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96D35AFE-9119-4AC9-84DC-3D6E8A9185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FA1F8D00-1F30-45DF-8C0F-D07E12F834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7056567A-3E08-4978-A34C-DCCE0144D3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DESHIDRATACIÓN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A09E5ADF-9D6C-44EA-8E38-7032DEA30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23900441-F7D7-4991-8116-666AD5F890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BD1F86F9-9B73-4D71-A4FC-5E59393D78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GESTIÓN DE BIOSÓLIDOS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7E93AA01-2ED9-4299-AA0D-A44B654D89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45CAC348-8D47-43C7-A84E-541393641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50A482A2-88F2-48E1-959A-91E5E93E1F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1169100568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E374D335-ADCA-4C2D-99E8-EBAFF9BBAA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A93BAA1-ED9A-45E9-8C81-38025A08F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D48FFC4-D02A-4D39-A07E-2C7CC83EB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C4DF384-A383-4F9A-8A25-5D2A7533BA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6f7ebc595ab476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2725EFF-1CE7-4A4D-B8F9-75F0ED554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Fallas previsibles requieren respuestas ensayadas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30DD1EB-DEF2-411E-9A0D-BC617A706E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Falla de Espesamiento: detectar, contener, recuperar. Falla de Digestión: detectar, contener, recuperar. Falla de Almacenamiento de biogás: detectar, contener, recuperar.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capacidad de almacenamiento y by-pass controlado.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Registrar causa raíz y acción preventiva.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4BA2C549-7550-4A81-ADB0-3F42161783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KG SST/D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AD6C347E-84AA-43B9-8355-078A306215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B9EAFCFE-CCF9-4E82-8BFA-FE7D5A72A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23E65D68-8D89-4DBC-B482-2DB6D2690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SV/SST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174EC301-C5FC-419E-AC31-ADBE39523F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1242664D-B9C0-4AE0-8E7F-E317F7943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B6226E2F-29C3-4535-B61C-FBD666512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SRT DIGESTOR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B65890D1-530A-4212-ADEC-E46E7B85C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D7B9431B-F9E5-4AD5-AC55-FB303D02E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70DC46E5-2CFA-47B4-A316-9BE430BC5E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PRODUCCIÓN CH₄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23F25B01-13A5-4192-96F6-FDC9F9D809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B61E4368-B51A-4341-9C8A-8C66E6DB2F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965BB5FB-7EA6-4BE9-B4C6-E965AAFE9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6AEEE120-3FC7-436B-BE93-D7AF1E946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237363971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38F2B05-1545-49F8-BB7E-55C7878C3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92FEC18-6A78-4061-A674-DEA4A8602E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437BE43-1E50-441E-96F5-59B5BAB671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4CBC836-296D-48F4-BE9C-D49E84694C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1f176d7ee5e4fb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31C48EA-1B55-4682-A376-6C35D7A93D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Monitoreo con cadena de custodia y decisión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4CD72CC-7D48-481C-9169-20C6BC5AAC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Aplicar R.M. 273-2013-VIVIENDA cuando corresponda.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punto, frecuencia, preservación y laboratorio.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LMP, ECA y autorización sin confundirlos.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5EB99FC6-53C6-479F-ABEA-549C83B69B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95CD2CEB-5025-445B-A594-080CC7662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240BD285-431A-4D1A-872B-B95B41CA5A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1422EB29-7B3C-4DB3-A767-621C12CE31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546C2AA2-9725-4618-AFA6-5F0D1D688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A8DA4F97-D8D2-4C19-B040-076B7A8246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05E041A3-C3A8-48CE-858B-D47D08BB1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97231B95-75E4-4EA7-87C5-B480F3F78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BF8A05C1-8A14-411D-AC3B-F9578566C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27033530-E1EA-46F0-A0C1-653E97AD92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91555741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68B6A80A-F883-4613-A0BE-C88F612873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AE40A7E-F396-4111-881F-698544606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09258F2-6ABE-4C83-AB22-41BFFB3AEE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BF134E4-6E78-4367-BB6D-FCCD593F4C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60d93b94a86474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C178F8F-570B-4BB4-B7E4-2758D67802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Tablero del módulo: cálculo reproducible y evidencia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70185DC-4B08-489C-83DD-CC462FADD0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Balance de sólidos, predimensionamiento de digestión y aprovechamiento de biogás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fórmulas, supuestos y resultados exportables.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base, pico y contingencia.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5C81E67D-4081-43BE-B587-E69AC552A5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B9408604-BD26-4443-B793-0647420A5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B14B1022-1E4A-425E-89DD-191AEE1E53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4740A7F9-1EA0-48D0-A3CA-515BD9DB0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48EF941E-FA4B-4188-BD62-3345D5BA0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7C6D6CD-7398-4FE9-B4DB-A0AC8F95BA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67E3ED31-9EAC-4BE3-86A5-E97B25D21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045F0146-3C01-406E-8511-C230C7D93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2155C5EF-80F7-47FC-B42C-D967C826B0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1328359048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975086E3-5A48-4B4C-BE56-D99BC53861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81B1419-45EE-4D48-9502-FCC16F30D0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66E8FF8-4B93-4778-8BE5-E1456923B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04D3622-AB91-45B0-ACAE-39F9DB343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c3be91bc2b1498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8B7520E-22D1-4CC0-9C72-A701E0E38D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y gemelo digital con control profesional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2075D47-CC32-4A76-92FE-F0CB5803D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IA para detección de anomalías y escenarios.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Datos originales, versionado y validación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caudales, normas, rendimientos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3E9B72F7-439F-4AA7-B0CD-7D66B96784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9A80D36D-FF73-4885-AE85-8DE1A88DD0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9331CD5C-1DB3-46AD-8CF9-03EB63DBF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A068DADF-ADF5-4DF4-8DBE-4F341274A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096D649E-A4FD-4E12-9A8C-3557A2373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2ABC538B-51B0-4203-8C10-BEA700F92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5D3A74FC-4B55-4308-A4A5-A33A1C99A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942E5B7D-B7A3-40AA-9E10-4C0DF1993F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A88BD354-DADC-4645-B835-5718A23AA5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E8B2E017-B8A2-408A-93C4-886498AF2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288285622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7FA24B1-B2DB-42B6-B768-7863AF7D0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4955A07-CF19-47EE-B5B1-16A2E8036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11B3BB0-E054-46DB-AEFE-1F79AA1C2E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AA33165-6692-4119-A23E-9C2EA24087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f3d275f5cc14fe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F334F56-7B10-4A86-8C9D-634C57B91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normativa define el resultado; la ingeniería demuestra cómo lograrlo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8E6F4BA-EC94-420C-BE20-E9FEAF309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003-2010-MINAM — LMP para efluentes de PTAR domésticas o municipales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004-2017-MINAM — ECA para Agua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autorización ANA, IGA, norma sectorial y condiciones del receptor.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9057663E-0BDD-4150-A60C-5FFCB060A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BC1E9CA7-1DB3-4CE8-9E4B-9834EE1DE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83E5EB4A-FE5F-4D12-837F-7785917CB0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8B4B66F4-486A-49E3-9A9B-4F9975628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17F08A0B-F45A-4494-8C1F-7C254C4BB7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432059E1-C94E-4B85-986C-4C3297E11E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2241353E-CDAE-49B9-90C9-D972FEA381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9A8B8421-0526-4C47-8CF6-FE75F06A8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93A3FAC1-0729-473D-A032-A9415AD1E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B0AF3275-FF1F-4D84-841F-723D661653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1838137461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FB18CCDD-3741-4F93-BF58-BAE35173F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6B7EEA1-C98C-4579-B8E5-CD33A8F31C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5C4D165-3A26-4C2B-B792-E1C8841129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157904F-B2BC-4DB8-86C5-C35F3FCF1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b1927bd549a44a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B9F12EE-4BAC-4447-8CB3-C9DDF92318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Entrega profesional del módulo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06406C3-676A-4403-987D-E8D7AF70ED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Balance de sólidos, predimensionamiento de digestión y aprovechamiento de biogás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Plano de proceso, memoria de cálculo y matriz de riesgos.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Conclusiones, limitaciones y plan de verificación.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A3016F22-5B1C-495E-9521-002A8DC8C1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0C42492E-CC73-41DA-912E-EBDC271A4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ESPESAMIENTO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01E6194F-F1F9-4F26-AF9C-05B93E4CEE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4C502F08-9A89-4041-8A37-BD5E7465E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8F0D40B6-C324-443C-B441-3C41B2C221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DIGESTIÓN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ABB97108-7552-4AA4-81A0-FA893BA4AF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BCD39160-49E8-4093-B7CC-EC215FDD4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4C6142BD-EF59-4741-9CBA-BC4F9457BE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ALMACENAMIENTO DE BIOGÁS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650C9208-AB12-420C-9FC1-FD36C522C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88AE62CB-3B20-4DE5-9056-650EFE3AD9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4ADAF6F8-2E2F-48E3-9795-B194EEF567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DESHIDRATACIÓN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CD068025-A175-4448-B9D8-4F994093F7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22A84B9-C186-457D-88F3-31E5D54FF4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D4AC4FD7-F780-445B-9594-D0DD7F23C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GESTIÓN DE BIOSÓLIDOS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ED8F0E55-09C9-4AB0-A547-AF6D516213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E4571B09-8C68-47F9-9DC7-A2E2A74A9D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BB7112E5-D98E-4799-9E53-E98283B2F7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476829828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267B624C-7D9C-4ECD-9194-01DC39B0A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197DE11-155E-41CB-9724-85743F242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DA1B01A-90A3-4A60-A47D-7161F1C67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EFE5E0F-A215-4795-828E-CE98DE0DF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2ce1f0dd28b4da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C986A3F-09EB-4BCF-BDE8-60B38DAA2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del módulo se convierte en ecuaciones de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546829B-2F9E-40BC-AB59-D00D1E25E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producción de sólidos, espesamiento, digestión anaerobia, estabilización, deshidratación y recuperación energética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supuestos, unidades y rango de aplicación.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Separar estimación preliminar de diseño definitivo.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D1633FB3-1EA6-416C-8CDD-BFA74DFC8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5DD975AB-5973-42DF-88D8-32C8B32C20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1B265C99-2412-4159-B06A-4EB61ED9E2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4E614EE3-0844-4DDD-B58C-E2792CE9A0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34417A75-6BDD-4987-AF0D-3F5FB2FAA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D86CC61F-D901-4B44-B93E-1BECA4C195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45A5100F-9318-4296-A2B1-8F2862622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555A5AEA-DCFB-4122-8307-D84B115A5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2D88AAB7-848A-4F38-8B2D-ECC4F871F2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1111727707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E565D271-71CB-4ED1-B8EB-334208F64D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5C84D08-640D-49ED-AB31-83F8CFED3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827A6FD-8C3F-4FC8-8E42-A0BD75D00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6E1FDB3-CE96-4A4B-BFDC-70DE9BAB7F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593955b5a3e482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59A982A-7EDA-4ACD-8383-C01F76BD67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datos de entrada controlan la confiabilidad del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809C517-BBC3-47F4-8AF4-DED9E237ED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kg SST/d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SV/SST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SRT digestor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producción CH₄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sequedad de torta con variabilidad temporal y QA/QC.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7C4B64DD-363C-4556-B3EA-3AEE4909F6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025F94F3-2667-4A63-92D8-559A231C23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957A370B-A23B-4B7F-9A05-D72F21992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80D658C4-867A-4CC1-9E54-C0AA736F69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02DAB7B9-D5C6-48EF-AEA5-6FCD9100B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12307B2F-F60B-40AA-964F-7DE0D13BB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6DAB7A1D-0755-4503-BCFC-B3D8534AFC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2B95E8F1-9B89-49B7-A46B-0F43EEB079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D761A74-9DCA-40BE-8D1A-C7750B4D2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D926D885-5932-4425-A2C1-D3492B21F3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896034608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526F075F-75E0-4840-A582-E4ADD5891B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42535BD-222E-47EF-8F2F-BF8ADF8D2A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55E1C48-B144-45B6-BC7F-1B7B0AFCD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CAAE103-5EF6-4E4D-8DE5-9B1D51C8A3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5849f131cc14fd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C0F1115-F6FB-498A-B227-2475E304C4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tren debe responder al afluente y al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6FBC2E2-8897-4702-86D7-7E86570DE8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Espesamiento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Digestión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Almacenamiento de biogás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Incluir by-pass, drenajes, manejo de rechazos y contingencias.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5125327A-E5CC-4AB2-A5DE-58E8BDB71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742BF755-CA2A-4204-8A72-3125D55BB6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ESPESAMIENTO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1408FD88-A95E-406D-A326-91056B393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2FA5D01B-F88D-46CC-8BD8-15F9763965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AE3C9183-761B-46A6-AEF7-99C0DB17F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DIGESTIÓN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343A63E4-A813-4CC0-902F-5D243C3779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592B1D8E-8450-4F64-882C-A23A81D037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A6EA328D-4B5E-48C2-82BD-927F5DC15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ALMACENAMIENTO DE BIOGÁS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6D4F247A-ABBB-471E-B46C-092A21BA65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0BA7F340-81D4-4135-B2CB-7019409FC4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C03375EB-281E-4490-A3C5-0E20B00E5F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DESHIDRATACIÓN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25304AF5-C949-4CCC-8C30-A52B760ED2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E4826226-080E-44B9-B3A1-AF9DEF5E5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E44AF30E-5CE6-4FCB-8595-D4F273CBA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GESTIÓN DE BIOSÓLIDOS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ABC1632D-D2DF-43E2-A5E5-91BCB0669E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F2C70B3A-1499-45EA-8701-5A43AEFEF8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170EFD38-4F73-4D50-A379-103D89DDE2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1570421509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1C598232-A9DC-42A8-88D1-048D46585B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DF8526C-2E01-4388-9D99-AE1E8604C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77DD9B8-F54D-4D72-B764-E63C92332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7B0CC5E-237C-403A-AE37-B3A5048F3E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1a1fcd9032c4da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662140D-C6C5-4C22-BB64-8A9DBC467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Balance de masa: nada desaparece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096C835-8323-4D71-8051-7407CDD285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Carbono.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nitrógeno.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fósforo.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sólidos.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agua.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Cuantificar corrientes de retorno y pérdidas.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FDF5898E-1A87-4CF5-987B-CF139B499F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KG SST/D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4F0A60F5-E4AA-40E2-87CF-BB83A0A8D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806B2DA1-043B-4C9B-898B-ACBB6BFB7C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B538AAAC-B274-41ED-BB52-0386FB80E2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SV/SST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00A078FE-283E-4DD0-A1BA-18A1D00EC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2698A93E-6ECD-4DBF-9FB4-4490120E1C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C5FCE457-F408-499B-8FC6-8F33109376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SRT DIGESTOR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958E566F-77BE-489B-9E0D-ABFCEC9EA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5E3C725B-42F7-482D-9E10-572D484F99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74C012D9-F65A-4DCC-9293-29C87C67A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PRODUCCIÓN CH₄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9DE0B3BA-4EE5-4457-B3EC-855F674D4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44A15A39-6D8A-411F-9426-706AE04F70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5C0FC18E-8665-4E98-A3A8-99395C772D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1944C02F-839C-4052-B6B5-BFC6298AB9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1103939921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F3BF2B0B-1E55-4987-8F72-EE55168641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306DB93-FD7D-40EF-AB6E-ACDC84761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8807585-0240-4A17-BAA4-BCC4C9A16E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1D198B9-CCCA-442C-A2A9-F0694DE8D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23f3241a7a5474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F1515C3-EBFF-44D2-9F5F-E1C57255E4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Criterios de diseño con margen explícito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6DED660-FB45-46BC-8441-E2DF1FDFBD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kg SST/d: valor medio, pico y condición crítica.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SV/SST: sensibilidad y control.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SRT digestor: reserva o redundancia.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332D8947-8077-4687-AEA4-0BB142122F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A391BECD-EE1B-42E3-8BE0-78EC5C63F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108ACEBD-36B0-482A-904E-3807D34D06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876F9C41-27B7-4CB4-865A-9353FC4A14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8CD984D0-AEBB-4FED-9CE8-65404C9DF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F0FCB43E-A220-4E9D-8E66-129E0F620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A31EC8CA-B9D9-4736-8A6A-0AE14033FD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0520A01B-6351-4A9D-BEA6-A2E878E0F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B7BD7EB7-17B0-4A3E-90AE-661841E5D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796A714C-B5CA-4D11-B204-20C0AF337D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2102662849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F194C439-F746-4F4F-B2D9-38AFB96E88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EEBB587-9711-4AC5-997F-69A66D9269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B56F3BA-A6A4-4609-BBA4-ECB6BFC91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F498116-14FC-470F-8FD7-F8097697A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7056d463ddb427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3225476-9B95-4C0F-9C39-A71ED66E96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hidráulica integra todas las unidades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7C9D0C4-F602-431D-B29D-D879BCE7E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Construir línea piezométrica para caudal medio y máximo.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Calcular pérdidas distribuidas y localizadas.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Evitar reboses, cortocircuitos y zonas muertas.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8D4F981E-B662-4959-9DBA-6170915AFC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7829040D-6519-4F48-AF50-A1E57192FB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13E74135-FA66-4773-8405-1F65286CF4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92A04964-9581-499F-B177-5B733E079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CC9A3324-FE5B-4394-9C7D-B61E170B3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EB3C173D-3F87-4102-9D6F-6201F7302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3B66855D-63E7-41F8-9AE3-9EE9819AC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A7A5E0A6-B695-43DC-AE32-080FDD3DC5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1C38495C-14EA-490A-A36D-EA416ECC3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186792047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86BD9EA0-48A8-4EB6-B7E8-3A5457E64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57021E1-31B4-46C5-A778-9D39E1E587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08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67E68C3-73B0-4016-A472-6FA5BC6A0C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93DC1DA-3EAF-4FAF-8E8F-F9A1CE995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Lodos y energía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02608230ea542e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3FBA73F-1484-43ED-B6F6-02B917410F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proceso necesita volumen, tiempo y transferencia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9D1AC30-DFE8-48DB-A55C-5C9A36D77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producción de sólidos, espesamiento, digestión anaerobia, estabilización, deshidratación y recuperación energética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limitaciones cinéticas y de transporte.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Evaluar temperatura, altitud y variabilidad.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0B8236B8-3EDE-4CC3-A708-D7B763A0E0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4C90CE20-89D9-47BC-AC2A-E2A789B564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B4D0A97B-1DA0-4A34-9DB4-70D9AA038F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C4087F6D-974C-4E98-863C-89D088BA7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204F0D9A-D79A-4A76-B98C-7B00A85D8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7806513E-E22B-46CF-8DB9-98F6E8FE6D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53C7A968-EED1-4230-9757-EB81AB54D2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AD6A4E5B-D4AE-4823-903B-E1AEE4660A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5AF90815-AD86-4AE5-B353-F8858CE523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870C2681-006A-4196-82CD-07CFD8A46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Balance de sólidos, predimensionamiento de digestión y aprovechamiento de biogás</a:t>
            </a:r>
          </a:p>
        </p:txBody>
      </p:sp>
    </p:spTree>
    <p:extLst>
      <p:ext uri="{BB962C8B-B14F-4D97-AF65-F5344CB8AC3E}">
        <p14:creationId xmlns:p14="http://schemas.microsoft.com/office/powerpoint/2010/main" val="74520286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2026-07-24T09:46:58.9840000Z</dcterms:created>
  <dcterms:modified xsi:type="dcterms:W3CDTF">2026-07-24T09:46:58.9840000Z</dcterms:modified>
</coreProperties>
</file>