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9f60a711dd01454b" /><Relationship Type="http://schemas.openxmlformats.org/officeDocument/2006/relationships/extended-properties" Target="/docProps/app.xml" Id="R4db382c610804e7a" /><Relationship Type="http://schemas.openxmlformats.org/officeDocument/2006/relationships/officeDocument" Target="/ppt/presentation.xml" Id="Ra0f2409fd5cd46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84a0e24c2a44f8"/>
  </p:sldMasterIdLst>
  <p:notesMasterIdLst>
    <p:notesMasterId xmlns:r="http://schemas.openxmlformats.org/officeDocument/2006/relationships" r:id="R118d5122369844a8"/>
  </p:notesMasterIdLst>
  <p:sldIdLst>
    <p:sldId xmlns:r="http://schemas.openxmlformats.org/officeDocument/2006/relationships" id="256" r:id="R801aa429ba1f480a"/>
    <p:sldId xmlns:r="http://schemas.openxmlformats.org/officeDocument/2006/relationships" id="257" r:id="Rb4578246279f4199"/>
    <p:sldId xmlns:r="http://schemas.openxmlformats.org/officeDocument/2006/relationships" id="258" r:id="R2e735d866e30479e"/>
    <p:sldId xmlns:r="http://schemas.openxmlformats.org/officeDocument/2006/relationships" id="259" r:id="R7e8088066301450c"/>
    <p:sldId xmlns:r="http://schemas.openxmlformats.org/officeDocument/2006/relationships" id="260" r:id="Ra9dc6612cafd4e02"/>
    <p:sldId xmlns:r="http://schemas.openxmlformats.org/officeDocument/2006/relationships" id="261" r:id="R873e599c7c6b4f08"/>
    <p:sldId xmlns:r="http://schemas.openxmlformats.org/officeDocument/2006/relationships" id="262" r:id="R00adb310dcef4b9c"/>
    <p:sldId xmlns:r="http://schemas.openxmlformats.org/officeDocument/2006/relationships" id="263" r:id="R48cd7dad8b7840ad"/>
    <p:sldId xmlns:r="http://schemas.openxmlformats.org/officeDocument/2006/relationships" id="264" r:id="R8daeafc6abf04cb3"/>
    <p:sldId xmlns:r="http://schemas.openxmlformats.org/officeDocument/2006/relationships" id="265" r:id="R41a10d7ce8504e2b"/>
    <p:sldId xmlns:r="http://schemas.openxmlformats.org/officeDocument/2006/relationships" id="266" r:id="Rd3084adb11214cf5"/>
    <p:sldId xmlns:r="http://schemas.openxmlformats.org/officeDocument/2006/relationships" id="267" r:id="R69e9477508fd4cf5"/>
    <p:sldId xmlns:r="http://schemas.openxmlformats.org/officeDocument/2006/relationships" id="268" r:id="Rcb6f4171b0284948"/>
    <p:sldId xmlns:r="http://schemas.openxmlformats.org/officeDocument/2006/relationships" id="269" r:id="R98f8cf5582104eeb"/>
    <p:sldId xmlns:r="http://schemas.openxmlformats.org/officeDocument/2006/relationships" id="270" r:id="R88eb083d4d1f4af7"/>
    <p:sldId xmlns:r="http://schemas.openxmlformats.org/officeDocument/2006/relationships" id="271" r:id="R8db34c7ea85e4a19"/>
    <p:sldId xmlns:r="http://schemas.openxmlformats.org/officeDocument/2006/relationships" id="272" r:id="R99a3e7d3546846cc"/>
    <p:sldId xmlns:r="http://schemas.openxmlformats.org/officeDocument/2006/relationships" id="273" r:id="R72cb4c548ecd4d5b"/>
    <p:sldId xmlns:r="http://schemas.openxmlformats.org/officeDocument/2006/relationships" id="274" r:id="R97752a96080f4c56"/>
    <p:sldId xmlns:r="http://schemas.openxmlformats.org/officeDocument/2006/relationships" id="275" r:id="R51d9973f10694553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ac7061a2075144e7" /><Relationship Type="http://schemas.openxmlformats.org/officeDocument/2006/relationships/slideMaster" Target="/ppt/slideMasters/slideMaster1.xml" Id="R2984a0e24c2a44f8" /><Relationship Type="http://schemas.openxmlformats.org/officeDocument/2006/relationships/notesMaster" Target="/ppt/notesMasters/notesMaster1.xml" Id="R118d5122369844a8" /><Relationship Type="http://schemas.openxmlformats.org/officeDocument/2006/relationships/presProps" Target="/ppt/presProps.xml" Id="Rbbfc0aa5c0d44541" /><Relationship Type="http://schemas.openxmlformats.org/officeDocument/2006/relationships/tableStyles" Target="/ppt/tableStyles.xml" Id="R9567b0f8ce404bf9" /><Relationship Type="http://schemas.openxmlformats.org/officeDocument/2006/relationships/slide" Target="/ppt/slides/slide1.xml" Id="R801aa429ba1f480a" /><Relationship Type="http://schemas.openxmlformats.org/officeDocument/2006/relationships/slide" Target="/ppt/slides/slide2.xml" Id="Rb4578246279f4199" /><Relationship Type="http://schemas.openxmlformats.org/officeDocument/2006/relationships/slide" Target="/ppt/slides/slide3.xml" Id="R2e735d866e30479e" /><Relationship Type="http://schemas.openxmlformats.org/officeDocument/2006/relationships/slide" Target="/ppt/slides/slide4.xml" Id="R7e8088066301450c" /><Relationship Type="http://schemas.openxmlformats.org/officeDocument/2006/relationships/slide" Target="/ppt/slides/slide5.xml" Id="Ra9dc6612cafd4e02" /><Relationship Type="http://schemas.openxmlformats.org/officeDocument/2006/relationships/slide" Target="/ppt/slides/slide6.xml" Id="R873e599c7c6b4f08" /><Relationship Type="http://schemas.openxmlformats.org/officeDocument/2006/relationships/slide" Target="/ppt/slides/slide7.xml" Id="R00adb310dcef4b9c" /><Relationship Type="http://schemas.openxmlformats.org/officeDocument/2006/relationships/slide" Target="/ppt/slides/slide8.xml" Id="R48cd7dad8b7840ad" /><Relationship Type="http://schemas.openxmlformats.org/officeDocument/2006/relationships/slide" Target="/ppt/slides/slide9.xml" Id="R8daeafc6abf04cb3" /><Relationship Type="http://schemas.openxmlformats.org/officeDocument/2006/relationships/slide" Target="/ppt/slides/slide10.xml" Id="R41a10d7ce8504e2b" /><Relationship Type="http://schemas.openxmlformats.org/officeDocument/2006/relationships/slide" Target="/ppt/slides/slide11.xml" Id="Rd3084adb11214cf5" /><Relationship Type="http://schemas.openxmlformats.org/officeDocument/2006/relationships/slide" Target="/ppt/slides/slide12.xml" Id="R69e9477508fd4cf5" /><Relationship Type="http://schemas.openxmlformats.org/officeDocument/2006/relationships/slide" Target="/ppt/slides/slide13.xml" Id="Rcb6f4171b0284948" /><Relationship Type="http://schemas.openxmlformats.org/officeDocument/2006/relationships/slide" Target="/ppt/slides/slide14.xml" Id="R98f8cf5582104eeb" /><Relationship Type="http://schemas.openxmlformats.org/officeDocument/2006/relationships/slide" Target="/ppt/slides/slide15.xml" Id="R88eb083d4d1f4af7" /><Relationship Type="http://schemas.openxmlformats.org/officeDocument/2006/relationships/slide" Target="/ppt/slides/slide16.xml" Id="R8db34c7ea85e4a19" /><Relationship Type="http://schemas.openxmlformats.org/officeDocument/2006/relationships/slide" Target="/ppt/slides/slide17.xml" Id="R99a3e7d3546846cc" /><Relationship Type="http://schemas.openxmlformats.org/officeDocument/2006/relationships/slide" Target="/ppt/slides/slide18.xml" Id="R72cb4c548ecd4d5b" /><Relationship Type="http://schemas.openxmlformats.org/officeDocument/2006/relationships/slide" Target="/ppt/slides/slide19.xml" Id="R97752a96080f4c56" /><Relationship Type="http://schemas.openxmlformats.org/officeDocument/2006/relationships/slide" Target="/ppt/slides/slide20.xml" Id="R51d9973f10694553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ff95f30e4ca5434d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4e146959133b4c40" /><Relationship Type="http://schemas.openxmlformats.org/officeDocument/2006/relationships/notesMaster" Target="/ppt/notesMasters/notesMaster1.xml" Id="R6de54bd3787f415a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8dccc946abb84243" /><Relationship Type="http://schemas.openxmlformats.org/officeDocument/2006/relationships/notesMaster" Target="/ppt/notesMasters/notesMaster1.xml" Id="R984ee55e33b94539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1a6f8d27efcb49d9" /><Relationship Type="http://schemas.openxmlformats.org/officeDocument/2006/relationships/notesMaster" Target="/ppt/notesMasters/notesMaster1.xml" Id="Rec6fa584d2bf40dd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33e7ad0de08b41d1" /><Relationship Type="http://schemas.openxmlformats.org/officeDocument/2006/relationships/notesMaster" Target="/ppt/notesMasters/notesMaster1.xml" Id="R08bde98c14454d9a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d6088cb060764503" /><Relationship Type="http://schemas.openxmlformats.org/officeDocument/2006/relationships/notesMaster" Target="/ppt/notesMasters/notesMaster1.xml" Id="R2d1e0ed44112446d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37092001f442472a" /><Relationship Type="http://schemas.openxmlformats.org/officeDocument/2006/relationships/notesMaster" Target="/ppt/notesMasters/notesMaster1.xml" Id="R30f486dd35944fe0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24ac2f7e570c4d7d" /><Relationship Type="http://schemas.openxmlformats.org/officeDocument/2006/relationships/notesMaster" Target="/ppt/notesMasters/notesMaster1.xml" Id="R318ace0ae96e4d8a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4fa0508853104760" /><Relationship Type="http://schemas.openxmlformats.org/officeDocument/2006/relationships/notesMaster" Target="/ppt/notesMasters/notesMaster1.xml" Id="R629399ac20754ee8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ee74855236c44a9a" /><Relationship Type="http://schemas.openxmlformats.org/officeDocument/2006/relationships/notesMaster" Target="/ppt/notesMasters/notesMaster1.xml" Id="Rb1a39255c85e4d6f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853394249abc41d5" /><Relationship Type="http://schemas.openxmlformats.org/officeDocument/2006/relationships/notesMaster" Target="/ppt/notesMasters/notesMaster1.xml" Id="R21cac28ff1814b07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117bd6bccce14bdb" /><Relationship Type="http://schemas.openxmlformats.org/officeDocument/2006/relationships/notesMaster" Target="/ppt/notesMasters/notesMaster1.xml" Id="R96b2bbeb35e745c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a94fedb25d1340a6" /><Relationship Type="http://schemas.openxmlformats.org/officeDocument/2006/relationships/notesMaster" Target="/ppt/notesMasters/notesMaster1.xml" Id="R5e08376a1248493c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4c8f5e5e30884101" /><Relationship Type="http://schemas.openxmlformats.org/officeDocument/2006/relationships/notesMaster" Target="/ppt/notesMasters/notesMaster1.xml" Id="Recf2e32da12744d3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b3d4bce023f404d" /><Relationship Type="http://schemas.openxmlformats.org/officeDocument/2006/relationships/notesMaster" Target="/ppt/notesMasters/notesMaster1.xml" Id="R601ee6521229464b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213e125a03c34fdc" /><Relationship Type="http://schemas.openxmlformats.org/officeDocument/2006/relationships/notesMaster" Target="/ppt/notesMasters/notesMaster1.xml" Id="R359b847f7f6c4c84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0b79d05e1414741" /><Relationship Type="http://schemas.openxmlformats.org/officeDocument/2006/relationships/notesMaster" Target="/ppt/notesMasters/notesMaster1.xml" Id="Rf2d7a102aaeb441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5321d154e76b4a0d" /><Relationship Type="http://schemas.openxmlformats.org/officeDocument/2006/relationships/notesMaster" Target="/ppt/notesMasters/notesMaster1.xml" Id="Rb80dda5e59504000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67b31aa8a28c4fdf" /><Relationship Type="http://schemas.openxmlformats.org/officeDocument/2006/relationships/notesMaster" Target="/ppt/notesMasters/notesMaster1.xml" Id="Rcf500ffc97a84c4f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f929d3882ced4cb3" /><Relationship Type="http://schemas.openxmlformats.org/officeDocument/2006/relationships/notesMaster" Target="/ppt/notesMasters/notesMaster1.xml" Id="R71663d853d414261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9557cb239e0349c1" /><Relationship Type="http://schemas.openxmlformats.org/officeDocument/2006/relationships/notesMaster" Target="/ppt/notesMasters/notesMaster1.xml" Id="Rb66782924f374734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7abeee077f4e09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32a94daeb5964ced" /><Relationship Type="http://schemas.openxmlformats.org/officeDocument/2006/relationships/slideLayout" Target="/ppt/slideLayouts/slideLayout1.xml" Id="R3f72d804dbc94be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72d804dbc94be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d7128e876432c" /><Relationship Type="http://schemas.openxmlformats.org/officeDocument/2006/relationships/image" Target="/ppt/media/image.png" Id="Rec49087d7fe14379" /><Relationship Type="http://schemas.openxmlformats.org/officeDocument/2006/relationships/notesSlide" Target="/ppt/notesSlides/notesSlide1.xml" Id="R22bf54871e91427f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f425480dd424f" /><Relationship Type="http://schemas.openxmlformats.org/officeDocument/2006/relationships/image" Target="/ppt/media/image10.png" Id="Rcb30201a738949b0" /><Relationship Type="http://schemas.openxmlformats.org/officeDocument/2006/relationships/notesSlide" Target="/ppt/notesSlides/notesSlide10.xml" Id="Rca72b05c871245db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c9ed3cac84101" /><Relationship Type="http://schemas.openxmlformats.org/officeDocument/2006/relationships/image" Target="/ppt/media/image11.png" Id="R347f04a4f711467f" /><Relationship Type="http://schemas.openxmlformats.org/officeDocument/2006/relationships/notesSlide" Target="/ppt/notesSlides/notesSlide11.xml" Id="R3c5f4be89794463c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353b87d5f4270" /><Relationship Type="http://schemas.openxmlformats.org/officeDocument/2006/relationships/image" Target="/ppt/media/image12.png" Id="Rca58fa9c4b1a44b2" /><Relationship Type="http://schemas.openxmlformats.org/officeDocument/2006/relationships/notesSlide" Target="/ppt/notesSlides/notesSlide12.xml" Id="R2d2b7da30dea49db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c21dd286442e9" /><Relationship Type="http://schemas.openxmlformats.org/officeDocument/2006/relationships/image" Target="/ppt/media/image13.png" Id="R5619a5dfd5494a60" /><Relationship Type="http://schemas.openxmlformats.org/officeDocument/2006/relationships/notesSlide" Target="/ppt/notesSlides/notesSlide13.xml" Id="R81c6081dba3c41f1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8503bf02c4116" /><Relationship Type="http://schemas.openxmlformats.org/officeDocument/2006/relationships/image" Target="/ppt/media/image14.png" Id="R65ec158df38b4ae2" /><Relationship Type="http://schemas.openxmlformats.org/officeDocument/2006/relationships/notesSlide" Target="/ppt/notesSlides/notesSlide14.xml" Id="R44a1ef5179044ae0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0eaf736c84c8e" /><Relationship Type="http://schemas.openxmlformats.org/officeDocument/2006/relationships/image" Target="/ppt/media/image15.png" Id="Rb1dc753a65be4f5f" /><Relationship Type="http://schemas.openxmlformats.org/officeDocument/2006/relationships/notesSlide" Target="/ppt/notesSlides/notesSlide15.xml" Id="R23dde3711594413a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0c21c84a148d9" /><Relationship Type="http://schemas.openxmlformats.org/officeDocument/2006/relationships/image" Target="/ppt/media/image16.png" Id="R6321cd32577d413e" /><Relationship Type="http://schemas.openxmlformats.org/officeDocument/2006/relationships/notesSlide" Target="/ppt/notesSlides/notesSlide16.xml" Id="R48881d3285034ab5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131442b724099" /><Relationship Type="http://schemas.openxmlformats.org/officeDocument/2006/relationships/image" Target="/ppt/media/image17.png" Id="Rdbc99814380c4108" /><Relationship Type="http://schemas.openxmlformats.org/officeDocument/2006/relationships/notesSlide" Target="/ppt/notesSlides/notesSlide17.xml" Id="R66237369ecd64b6b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89a6ccab44ab5" /><Relationship Type="http://schemas.openxmlformats.org/officeDocument/2006/relationships/image" Target="/ppt/media/image18.png" Id="R364cdcaa273f4ffd" /><Relationship Type="http://schemas.openxmlformats.org/officeDocument/2006/relationships/notesSlide" Target="/ppt/notesSlides/notesSlide18.xml" Id="R063fa0db698c488c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f0a88f4dc4250" /><Relationship Type="http://schemas.openxmlformats.org/officeDocument/2006/relationships/image" Target="/ppt/media/image19.png" Id="Rdbb8d9fe1fce4e99" /><Relationship Type="http://schemas.openxmlformats.org/officeDocument/2006/relationships/notesSlide" Target="/ppt/notesSlides/notesSlide19.xml" Id="R6383bd9d3f1444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8c7c201394413" /><Relationship Type="http://schemas.openxmlformats.org/officeDocument/2006/relationships/image" Target="/ppt/media/image2.png" Id="R3b4c075bddb34d1f" /><Relationship Type="http://schemas.openxmlformats.org/officeDocument/2006/relationships/notesSlide" Target="/ppt/notesSlides/notesSlide2.xml" Id="R7af0128502e24cf0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48b3529604fe2" /><Relationship Type="http://schemas.openxmlformats.org/officeDocument/2006/relationships/image" Target="/ppt/media/image20.png" Id="R4828c71333374716" /><Relationship Type="http://schemas.openxmlformats.org/officeDocument/2006/relationships/notesSlide" Target="/ppt/notesSlides/notesSlide20.xml" Id="Re4794fa119ef46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1f3a531914df4" /><Relationship Type="http://schemas.openxmlformats.org/officeDocument/2006/relationships/image" Target="/ppt/media/image3.png" Id="Rd32ad2b07a684827" /><Relationship Type="http://schemas.openxmlformats.org/officeDocument/2006/relationships/notesSlide" Target="/ppt/notesSlides/notesSlide3.xml" Id="R4b63bf910b7249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4a6275a5a44b9" /><Relationship Type="http://schemas.openxmlformats.org/officeDocument/2006/relationships/image" Target="/ppt/media/image4.png" Id="Re43e9d78be0e4637" /><Relationship Type="http://schemas.openxmlformats.org/officeDocument/2006/relationships/notesSlide" Target="/ppt/notesSlides/notesSlide4.xml" Id="R61dfb9407e1942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82f2f025c4c87" /><Relationship Type="http://schemas.openxmlformats.org/officeDocument/2006/relationships/image" Target="/ppt/media/image5.png" Id="R064d89f8ef724f6e" /><Relationship Type="http://schemas.openxmlformats.org/officeDocument/2006/relationships/notesSlide" Target="/ppt/notesSlides/notesSlide5.xml" Id="R0cb555acc95a4a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c558f4f004313" /><Relationship Type="http://schemas.openxmlformats.org/officeDocument/2006/relationships/image" Target="/ppt/media/image6.png" Id="R4d79c21d09664492" /><Relationship Type="http://schemas.openxmlformats.org/officeDocument/2006/relationships/notesSlide" Target="/ppt/notesSlides/notesSlide6.xml" Id="R6dee5912cc364a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fea04e13f41c2" /><Relationship Type="http://schemas.openxmlformats.org/officeDocument/2006/relationships/image" Target="/ppt/media/image7.png" Id="R7ae4094bd89d499b" /><Relationship Type="http://schemas.openxmlformats.org/officeDocument/2006/relationships/notesSlide" Target="/ppt/notesSlides/notesSlide7.xml" Id="R210643612c1b406c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2afa8177d4cee" /><Relationship Type="http://schemas.openxmlformats.org/officeDocument/2006/relationships/image" Target="/ppt/media/image8.png" Id="R7120a9aeb1a148e7" /><Relationship Type="http://schemas.openxmlformats.org/officeDocument/2006/relationships/notesSlide" Target="/ppt/notesSlides/notesSlide8.xml" Id="R6df8f961103245fe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394ce4ae54eeb" /><Relationship Type="http://schemas.openxmlformats.org/officeDocument/2006/relationships/image" Target="/ppt/media/image9.png" Id="Re3945831e1764a4e" /><Relationship Type="http://schemas.openxmlformats.org/officeDocument/2006/relationships/notesSlide" Target="/ppt/notesSlides/notesSlide9.xml" Id="R3c2b82fd511348ca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BF77CE04-48F1-455A-921C-02796DEFD9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2E50C68C-E428-441D-B4F7-674E3C0B4A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06F8628-99C2-432D-819B-A4D3B52CA5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A3AB2D8-AC68-499F-9F28-13BD6A93BE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1/20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c49087d7fe1437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A12017BB-919B-4669-9F47-3CB304B2A2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143000"/>
            <a:ext cx="5715000" cy="2143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Remoción biológica y química de nitrógeno y fósforo</a:t>
            </a:r>
          </a:p>
        </p:txBody>
      </p:sp>
      <p:sp>
        <p:nvSpPr>
          <p:cNvPr id="7" name="sub">
            <a:extLst xmlns:a="http://schemas.openxmlformats.org/drawingml/2006/main">
              <a:ext uri="{FF2B5EF4-FFF2-40B4-BE49-F238E27FC236}">
                <a16:creationId xmlns:a16="http://schemas.microsoft.com/office/drawing/2014/main" id="{5DDF7F32-B55F-425F-AB66-1156387817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71875"/>
            <a:ext cx="5810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nitrificación, desnitrificación, EBPR, estequiometría, alcalinidad y dosificación química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1080AC56-AFB3-4373-AE7C-F7B1EAE591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96490622-F611-44A3-9CDF-60F11EA3D0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56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ZONA ANAEROBIA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61FAF585-BA5D-4D8B-A4FF-F97D8239DA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0EDE213A-3E90-464A-A98C-DAB9099FC6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C4BF0F90-E013-4ED1-9941-B2D51CC044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390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ZONA ANÓXICA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26279BBC-DACF-404C-A926-2E35B0EF9F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B28D48F3-B194-49B0-9123-11D43E0392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7756DC9F-8B36-4EED-9895-0924304B41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725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ZONA AEROBIA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F30163D4-E3A5-4216-91CB-5E79358AD0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E0AF0ECF-8089-4B03-9BB3-AE0CA4AC3C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EA8664B6-CC22-45C5-8E78-C97C8FE3B1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059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RECIRCULACIÓN INTERNA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BA588C4E-4FA6-4584-B5AE-4F73543718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3BF3E71A-E966-4E21-A349-DF513A392D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3B468CFB-41FD-44FD-9742-5434BC5279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PRECIPITACIÓN QUÍMICA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62C9303D-AA3E-4F7D-B4CB-F08B16DDB6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45720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promise">
            <a:extLst xmlns:a="http://schemas.openxmlformats.org/drawingml/2006/main">
              <a:ext uri="{FF2B5EF4-FFF2-40B4-BE49-F238E27FC236}">
                <a16:creationId xmlns:a16="http://schemas.microsoft.com/office/drawing/2014/main" id="{0A584090-8155-4F75-AD0E-B12F762E32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905375"/>
            <a:ext cx="600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promise-t">
            <a:extLst xmlns:a="http://schemas.openxmlformats.org/drawingml/2006/main">
              <a:ext uri="{FF2B5EF4-FFF2-40B4-BE49-F238E27FC236}">
                <a16:creationId xmlns:a16="http://schemas.microsoft.com/office/drawing/2014/main" id="{E58ABCFE-26F1-4968-BAB8-7D003EE7B3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43500"/>
            <a:ext cx="552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3BC3D"/>
                </a:solidFill>
              </a:defRPr>
            </a:pPr>
            <a:r>
              <a:rPr sz="1500" b="1">
                <a:solidFill>
                  <a:srgbClr val="F3BC3D"/>
                </a:solidFill>
              </a:rPr>
              <a:t>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420734334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D85B99C3-CB66-4632-9819-8F0B7C4245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E9738AB3-2DF5-48D2-9CB7-681CEE9D4E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079529E-5A20-41D1-A639-10CE9C31C4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7EDF017-35D3-4ED3-91AA-EEC75707E9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10/20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b30201a738949b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E81A75F-13AA-49CD-8D2B-6E56B7AC11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Equipos: seleccionar punto de operación, no solo potencia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C65F7F1-DB31-448B-BE8B-915E3A0007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Curva de sistema y equipo.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Eficiencia, NPSH, materiales y mantenibilidad.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Redundancia, repuestos y condición de falla.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E203DDC7-F2BB-409C-97E9-3C12A08407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4617A90E-598F-471C-BE86-399585099D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ZONA ANAEROBIA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E6FBA645-81F2-4E29-83F0-C59739F7CE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E3DA91E9-8B1F-4558-A00C-F97F5C8036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A938B1D2-61AA-43F2-B3D6-93B2C86FB2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ZONA ANÓXICA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59DEF960-F672-4D12-820D-E36CD3B5E5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94382DF9-C036-4993-8117-50E73031F4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9E8B74C2-30E1-49D4-B24C-361AF35E22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ZONA AEROBIA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FC715F5D-0D2B-45E1-9CBA-DE1DC99B08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B8F6E8DE-3940-4934-9337-8985C80703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7A28B253-6A92-45BB-98A8-5B69FEDFE8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RECIRCULACIÓN INTERNA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4DBC7629-954E-4B9C-ABFE-BECF2DF1D6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D7ADF393-665B-4C37-989E-3C5677E144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B0218DB0-EB45-4FFE-8F45-1FFB56DC47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PRECIPITACIÓN QUÍMICA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4F985291-8BA5-404C-8A72-4AD91FD4EF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DC534EB4-24F2-4275-A7D3-4E4A3A1291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081BADD4-5828-4388-A6AF-6B27BC2116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637333035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4FC350BD-9534-46AE-859A-4051FE87D3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BDA5EC3-466F-4D0E-8D4B-3140055CA1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814AE7B-A0CF-4341-B20C-2FDF289B41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48191D3-50DA-4D73-ADEB-D1C78CAACD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11/20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47f04a4f711467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23EAEA0-9AD1-4807-A11B-C933D3C332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Instrumentación mínima para controlar el proceso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9F9CD7E-7202-4E24-913D-79A9182DAA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TKN/TN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NH₄-N y NO₃-N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TP/PO₄-P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Alarmas con respuesta operativa definida.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0DF14573-8AD1-4665-8B54-B5671D41E9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TKN/TN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7E2B8652-F8A1-4823-9D6C-D26241F95B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7EB21DEF-44EA-46FA-B9B7-B9ED80C3CE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5F08A678-B3E9-466F-A74D-E4A30DE901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NH₄-N Y NO₃-N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00218D8A-EB7D-45DF-87BB-AA17E0DE7F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DD2DD4E7-C494-4879-BA7B-D7F8FD6E9A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493A2CB9-2467-417D-A858-CFFD76E613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TP/PO₄-P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933955B0-4428-48F4-B4A9-0C3BE14235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7C11A378-9926-4545-A109-2449BEC3AD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06A99194-BB66-4C1E-8E90-F8F4DAAAEA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ALCALINIDAD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48473F12-F4EC-4E2B-8477-3108884B5A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EE1FF156-0822-40B4-9226-7B1F5CA79B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0057D1D5-0D21-4FAC-8458-72EA3D471E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04907A82-70AE-479E-A06F-6F4150D7B1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1103203370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8D2AC5D7-F561-477F-AEEA-CB963BC5E2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8E1635A-4995-4F20-855A-73B3AFA521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2BAAA52-5716-4428-A8DC-9E838E6F76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9831AAF-BAD8-42A9-ADAB-0231D97335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12/20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a58fa9c4b1a44b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5F3ABF0-2C60-4D1A-ADB7-BB7AECC083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Control automático con límites operacionales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ECABC3A-3EA6-49FD-9F34-E39977FEDA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Zona anaerobia y Precipitación química conectados por lógica de proceso.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Modos manual, automático y seguro.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Interlocks documentados y probados.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7ED8F006-D189-45D5-9DF8-A42CD9865C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C203ED9F-D86C-45F8-9152-45C77BFB47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F31527D5-EEB1-4F16-BDB2-5CC6925F38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D2368100-51E0-4586-9A2D-DF547A60BD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5B76E981-DCB9-4A2F-935D-3CE37446C0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9FF51BFD-5639-420C-9A99-1B95896347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68B08ACF-A408-43FE-810E-9927167E3C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12BDE119-F224-45C7-A9DF-5EDF2A42BA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78DE0B60-4585-44A3-BC02-E599DF8BC5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02376EAA-94DC-46C1-96D1-D3EF6F55C9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2135460149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907FCABA-D9EE-4015-B982-D4C2D8FD81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72033CC-46E9-4740-B0E3-2BC14BEF96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CA9E8C4-D9EF-403E-A3C1-ACDCA159D7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4073FD1-9F91-49BE-9DAC-65C3C64B3F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13/20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619a5dfd5494a6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BD6EB6A-94C2-4996-B22F-D87E49B091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Simulación interactiva: observe causa y efecto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BB2E7AD-79EF-40D6-BE25-53DDE8133D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Varíe caudal y carga del afluente.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Observe eficiencia, energía, lodos y riesgo de incumplimiento.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Use el modelo para aprender; valide antes de diseñar.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6E92306F-B8B5-4987-A8EC-ED69B163D8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AFC63E0F-C3F8-4122-9ABB-F59FB9C501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EDC69785-91F0-4568-B071-4F8CE9652C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DF280F18-1F34-4783-8030-91D5CBAA65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E78F65F5-22F6-409A-BF22-58024FE22A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408BCED8-1C81-4D43-97F8-9F9C79C3F2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AE9B0A70-E69E-4798-BC8C-39B4CFC10B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A8A5B20B-E5E0-476D-98CE-16A9DED69A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8D8EBDE1-5332-49FA-AF9F-7FA1B79C00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1932071578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C5986B23-9A1C-4F97-9796-53D8CB5104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20519E7-5C2B-4D2E-AEF6-7EB3C757B2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1E9766C-F4AE-45F6-9BD2-23E219A01A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1F737C1-A619-4AEF-8940-89B3DCE5AB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14/20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5ec158df38b4ae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567ABEE-40AF-45B2-B129-DFCE7B7F62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Caso aplicado: de la condición crítica al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25C620D-3B90-4916-9696-7178EABC2F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Descarga a cuerpo sensible a eutrofización con límites de TN y TP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Construya tres alternativas y descarte con criterios técnicos.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Seleccione con análisis multicriterio y riesgo.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B522E7D0-554F-486B-8128-7005118570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3C6EDF0B-50E5-405D-B474-C108FA1A5A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B04E1724-C160-4747-A8F9-35D313B78C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ED500DE7-2980-4235-8F78-1E3CC8033D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93269080-8D56-409B-B213-DD4E2DE17B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D25678EA-B1B0-46D4-87E3-4F8F1A4FEB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80640E76-20AB-48DD-9105-593A2A3FF2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B922B225-F6E6-40AE-A6F0-8D7F2DEBBC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61B29738-D0A2-4882-A9E4-16E05BE6E9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117A3095-180B-436C-99E2-A495CABEC9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563588699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0D56A296-17A9-4E44-AEC5-294118B057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66CA12B-ECD0-47F5-8C87-87EE3A9C7B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CF5B0F32-AA80-4C4B-A65D-6A7CADD5F0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FF7547C6-D68F-4ABA-BB56-FD7215D69A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15/20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1dc753a65be4f5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F739CD7-27E6-4535-90AC-4B7D3DE881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operación debe diseñarse desde el proyecto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396A6F8-13CA-47AE-B666-3F44E9D21F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Accesos, izaje, limpieza y aislamiento.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Puntos de muestreo seguros y representativos.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Manual O&amp;M ligado a planos y equipos reales.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6821B62B-AF9E-4A25-8D72-7CA9897562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143EC158-D6C4-4A5E-88BA-1C376CD6D8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ZONA ANAEROBIA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73846709-2DAD-4095-A824-DD0DB25123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93901652-0268-4D68-9A15-362444E9BB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3D1B4A25-BABD-4220-A42F-F2304D41C5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ZONA ANÓXICA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0446C445-AF6A-4656-8FED-AC58986BC0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867B3BA8-71D9-4D75-A000-FE50B097B3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E1D95FEA-C4C6-47CD-A7AC-E7B8B4CB91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ZONA AEROBIA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43E04F86-2C02-45F1-87EC-726E3BD66F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BEF671E8-A1FA-46CB-986D-F915D8405C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413FC446-AEBD-45B4-A9CE-B1F48A871B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RECIRCULACIÓN INTERNA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2CE775CE-3075-4191-AD6D-A64B5C432B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29E323F0-BB71-425F-9D08-4EDD3E9315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A96344D7-FEBC-4FAE-BAD5-442DBB0570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PRECIPITACIÓN QUÍMICA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952A3909-139B-4655-B5E1-F4CC5A4B3E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08B4D42E-95AC-4902-B068-616950E182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0AEDDA93-E605-48B9-8D26-72E0BF59FC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263167674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C21DF94F-D9BF-4861-B17F-A693E09C17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A72E297-4BA5-4927-B072-4098C0AC09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21391C5-E29F-4B9E-9313-FE97941CDC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88975D6-0DD8-489D-86F8-44D80CC638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16/20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321cd32577d413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5A7DAF4-0CDD-4E72-BE34-90BA0BE5D4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Fallas previsibles requieren respuestas ensayadas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6243021-BE23-474F-BB84-55FBB2CCDB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Falla de Zona anaerobia: detectar, contener, recuperar. Falla de Zona anóxica: detectar, contener, recuperar. Falla de Zona aerobia: detectar, contener, recuperar.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Definir capacidad de almacenamiento y by-pass controlado.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Registrar causa raíz y acción preventiva.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6793CB6D-9214-4102-99DB-552606697E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TKN/TN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F416615B-ED5C-4641-9881-44AD254454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876B12B0-FC17-4CA7-B288-DF5895486F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459664BF-ABC7-41C4-9A45-447F5A43AF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NH₄-N Y NO₃-N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E6F17EA1-4FEB-4CE5-919C-1A36C7BE16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61E0F161-F08F-432B-81D4-343F92FDFC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3A83F915-4525-47B1-9A5A-2D0DBA45FE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TP/PO₄-P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7DE15703-EE53-4085-A0AA-71A0CEEAFA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D0E73291-52F3-46D9-9FBE-F667E71DEF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A8FBB19B-4215-47BE-911D-2BBD8A7860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ALCALINIDAD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2B6B7C3E-6CDA-4640-A3AB-19C1374A1C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1A9B6530-9BDA-43D1-9ADB-218A1EB7C0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3F3C62A9-CD0F-4568-BA21-34FA57BF30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55EE9E61-A4C8-44D0-9420-10BF980831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129831762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2A29D918-90B7-45C2-8EA1-6644A4B31A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A9E1CC5-866E-411F-BC23-BBF12988C7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8659E7F-6A8C-43D7-A415-0E4F94EA91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EDC306A-4930-4452-A5A5-0D0CAE5393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17/20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bc99814380c410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DCD93158-5C6D-4463-838F-AA5AB00C8F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Monitoreo con cadena de custodia y decisión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A411623-7A4B-428B-AD60-54F6FE26D3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Aplicar R.M. 273-2013-VIVIENDA cuando corresponda.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Definir punto, frecuencia, preservación y laboratorio.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Comparar LMP, ECA y autorización sin confundirlos.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4186B508-1E93-455E-9462-AF755EE619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97787BA2-12ED-43DF-9DE7-62CAACDF7A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74B5B369-7D48-4821-82BD-9C7E151C58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CB177129-80EE-4ACF-A27E-9C7E44742B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048B0111-3659-4DAF-A515-D04BCB41DB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259F9DB3-5DD5-4C17-88F4-A0F1148C6C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1320B9E5-F9F0-4DED-A86E-F40CAC1A49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E25BB50E-6BA0-4DE5-ACA1-1B2D4BF4E9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186C4E8C-D116-4072-8725-FBD3FA4E28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3F60EA3D-6F56-4C8B-915B-17ABE34726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1037306987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16CE5736-B0C7-4C7E-8658-2650B84358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BA1332F-C240-4387-BE42-9CC96AE61A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F4A4BE8-65EA-4ECA-8F4E-6A8B1B3E29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AB0D022-B5E4-4CD9-B0E1-FF0DCF8B3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18/20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64cdcaa273f4ffd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13D646E-D280-4390-819F-420349AF6B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Tablero del módulo: cálculo reproducible y evidencia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0E037EE-40D2-4E23-B91F-3046069A25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Diseño conceptual BNR y balance de nitrógeno, fósforo y alcalinidad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Entradas, fórmulas, supuestos y resultados exportables.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Escenarios base, pico y contingencia.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C38E6297-38B5-48F7-81F9-BA59825540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D01D9546-EA74-4530-BB44-6CC6CFDA6C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D202CBED-0B8F-4F6F-821E-76CF37F71C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494C8767-A55C-437A-9F52-EC3611B8A4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BE721D0A-E3F2-4656-A98E-D030A64613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FFBF99F2-3CD0-41FC-BA42-F1750850C1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8BA24F78-4321-49AD-98EC-2F049BBAEB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DEBEB386-07CA-400E-8CF6-F22AC10357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4455BEE8-5C77-46BE-8B28-FEC9FB798F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10293877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FA379802-66D1-4C67-A6F9-FC09EFD358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20D9770-78E4-4ED0-BA2F-8883D87461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CADCCE7-32E3-407F-9924-6E1767915B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F71D3A0B-17E2-4C06-A765-7137E37593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19/20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bb8d9fe1fce4e9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5124EAA-8D56-4613-A560-0F6ACED295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IA y gemelo digital con control profesional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A12336E-0A0C-46B7-AAB8-F848A4E5BD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IA para detección de anomalías y escenarios.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Datos originales, versionado y validación humana.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inventar caudales, normas, rendimientos ni costos.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2043D3B9-6BB3-4D2B-9583-3FFAE1566F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B03EE611-8875-41DA-B590-86BB298550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D2C47E6F-9EFA-470B-B16F-A03B9F392D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DB9FB484-E346-43BE-B348-3310B7E4D2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4018CAED-F4AF-4BE6-AE99-EE48A8D9C2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F5DBA500-FD14-419C-9BD8-CEE4834A4D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6E20D375-8B2B-4075-8577-9970AA74F7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62923C46-AE6A-4A90-BCB8-C519D63502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4DE36183-8A2F-41DD-A016-24363D64C8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CAB695E5-45B3-4A99-9F95-A3E9B6C8A9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1635391927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52EA58FA-0D0C-4C7B-89F4-336F228C37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A5B4078-09A9-4675-BA5D-2AFF8CA924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2B56EA3-B183-42DA-9015-C0A1C82C78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02D43F0-3054-4405-9EBA-D580067E22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b4c075bddb34d1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7C3372B-762A-46E9-A498-4075E84E8E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normativa define el resultado; la ingeniería demuestra cómo lograrlo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2B77F28-B1FB-42F3-A279-6ECFBF6321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003-2010-MINAM — LMP para efluentes de PTAR domésticas o municipales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004-2017-MINAM — ECA para Agua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autorización ANA, IGA, norma sectorial y condiciones del receptor.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E6AB4036-AC92-4D7B-B9D0-F579EDC42C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6A9C20AC-48B7-4C05-B63C-FCB89076EE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A1104950-44F7-40DC-8BDF-16A1AE1C4C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55D0E1CA-AADB-4CCB-BF60-48F9F6D6F6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8BBD6D54-540E-4446-906E-AECF01A1F9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AAB197C6-059D-4779-8A1F-A327DBBBD8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4957704D-C7BB-4F31-B2D0-E8835E24B0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94063B7C-BBB4-461A-881B-FDF307D0C9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8F05629A-C0E6-4F0A-8BA0-B257914327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8CE4C2D1-4FAE-45FA-8DCE-59F568A206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1462988700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1E1FFE96-8594-48AF-9266-489CA2C1F2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005B0BC-E44C-4D7D-8DCC-7FEB693CE8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74EBB48-32A7-4D75-8F4D-39135E4008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20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B5B35C6-F1AC-4672-8DE7-71701CBD55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20/20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828c71333374716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084D745-DB98-4E7B-91D0-88415C01B9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Entrega profesional del módulo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8264296-EA55-400A-97BD-A79BC36A55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Diseño conceptual BNR y balance de nitrógeno, fósforo y alcalinidad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Plano de proceso, memoria de cálculo y matriz de riesgos.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Conclusiones, limitaciones y plan de verificación.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E9A33634-155A-412B-BE62-CC3E921263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F1CAB757-0A43-4361-A2F7-DD03E91CE7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ZONA ANAEROBIA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9966828F-1929-4307-8B53-B5ABFC3E30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6CF88E9B-DADC-41BA-93E0-BBBBED5D49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B4CB6AD4-73BE-45C2-A7B2-E4F951451A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ZONA ANÓXICA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850DD596-D3A5-4273-B68D-BC35EA5FE0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9580FFCE-3590-48B4-A0E7-C6F462500A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14CF955C-1D67-40F8-A389-F1DAF66B5B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ZONA AEROBIA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01B4D9AA-7F07-4797-B148-016842FC91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925DD8D2-6786-47A3-9618-D720943676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E64775CA-3259-45F6-8428-D894ACEBA5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RECIRCULACIÓN INTERNA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5A045B32-BB40-47C8-97B1-80A71B98B6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F10CC124-F2B9-4B11-8108-BE660D6A57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E8437C9F-6EE7-406A-91B7-5D831C8581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PRECIPITACIÓN QUÍMICA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0DB8BE28-6064-4DC6-82D2-73B7858AD0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93422F15-4484-4D8E-A732-E43CB06C19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93468EFA-9C11-4F7B-9200-287D985D90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452499702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D553D5CB-98B9-4E3F-AAB8-B6AB02BF22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D1FB66D-F472-4760-AF4D-0CEC147BD1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0D601FD-743A-4478-85E8-9B726851DC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5EA6665-4F72-4731-99C7-8C4294E664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32ad2b07a684827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E01EF8C-2473-466F-88A4-EB003D0C91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ciencia del módulo se convierte en ecuaciones de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197D01B-89C2-413E-B0B4-87E75588BA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nitrificación, desnitrificación, EBPR, estequiometría, alcalinidad y dosificación química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Declarar supuestos, unidades y rango de aplicación.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Separar estimación preliminar de diseño definitivo.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E19BCED9-DBDA-4C93-BF5E-BC8ED81833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A084266C-A577-4483-8C1C-C2B84EA680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17095686-4F47-4DDD-A9B9-7F958AB621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22DA6E1D-DA8B-474C-9095-3D1509197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A48FFD04-181E-4CFE-9EE6-69572E11B0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75EEE71D-1139-42DA-B3D7-4F9F3A5C5D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8DAEC804-29B3-4EE1-8789-762039DE5A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4AE21667-E8FD-4B8A-A85F-7A5AB75139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AB87C8AB-4242-4E8B-9ACE-F16F6D8EA1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1736374609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234F23F9-8DF9-43C7-9A0E-34E63BF634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3D63C43-B19A-4BA5-B077-112AD200F3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C74906E-FDA4-4F13-A60F-D5DE947FC2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E8FC3FB-74B3-4F86-AF21-C334851FFF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43e9d78be0e4637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5B1855B-05B2-49F9-AA56-C494626529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Los datos de entrada controlan la confiabilidad del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870F7D8-51D2-4E1A-B20E-F48381EB6D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TKN/TN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NH₄-N y NO₃-N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TP/PO₄-P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alcalinidad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carbono fácilmente biodegradable con variabilidad temporal y QA/QC.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73F62844-5443-4941-A94F-1AEF7D8684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79D227D5-E6B6-451E-9849-BDF3BCD09C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3E85802C-8585-419F-8C32-BBB8F4F5BE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692F16A4-17BE-4F09-AADA-D140BC42DC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6AB25A49-781F-4CF9-AACA-8B706F53E2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2087795D-A56D-4C7D-A6CB-A83A6184AF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86BC5912-3DAD-4BC5-B246-44337DB7EE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17C8CA1A-7E4B-4981-89D6-974919B16D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7DCF7806-ACCC-45A7-B047-99FAE3A14E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9BD83693-6E4D-4888-8B5F-1A131FE5CC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2125813916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D2913F8D-68B3-4175-8CD1-525743B0B2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2C66364-488F-4F84-9EBE-5FAC89546C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CCD9FE7-42B0-4FC7-8D70-92989D6B58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970C104-6E79-42FA-8D70-7BAF910375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64d89f8ef724f6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050FD14-8674-436B-990A-A5381003E3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tren debe responder al afluente y al destino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AC56D4C-B339-4745-9F21-B3DCAFD603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Zona anaerobia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Zona anóxica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Zona aerobia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Incluir by-pass, drenajes, manejo de rechazos y contingencias.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F0A0552F-C2D9-42CE-A1B9-36C51ED251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9A5A7AF7-CD2D-4FEF-A791-F13F0F1B2F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ZONA ANAEROBIA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791AA9E8-5EFC-411D-8D43-828F4BD08A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63A397C5-EE13-422E-821C-17B05BE0EE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B4EF50CA-C85D-45BB-8B3A-5ECAF0254D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ZONA ANÓXICA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073D34F2-43E5-4149-8DD5-A6418F3177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2AE1FE00-5125-4CB4-9B21-DCF84DCA6D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A851EE1E-21A0-4C70-B091-2B392BBB71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ZONA AEROBIA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C52860CC-2E7F-483C-AEB1-FC2CE265B6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3B3F813E-6B8F-4D22-9968-99969F53D5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FE369BF0-36FA-4AE8-B328-FFA9FFD279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RECIRCULACIÓN INTERNA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B1F08335-2B19-4DBC-8A53-E7F921E15B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9F8FE905-19AC-46B5-AD89-BB3F753A22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A172D0F8-8ED9-47BF-8C84-4228DFF3F5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PRECIPITACIÓN QUÍMICA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C89FFC6C-40B4-4FDC-AE97-49C4DA1DB7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D7B52086-B5B2-4E07-847E-DE290F47F5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C1FC583B-2E1F-4C39-B71A-5102B347D8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1083419058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AE237102-DB87-4305-89D8-96964F6B0D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69FC83C-DBEC-4DD5-813C-B7E13BF98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9FB78C8-E54F-4557-85D6-8C600A1DF7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C1E78F7-96DA-4896-AB6D-257F211A12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d79c21d0966449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28AA5C3-E829-4820-B1A5-39CC6D157B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Balance de masa: nada desaparece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E82B423-03CD-4BB7-9F03-54673B2C32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Carbono.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nitrógeno.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fósforo.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sólidos.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agua.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Cuantificar corrientes de retorno y pérdidas.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7305CDB7-D979-4728-8198-8BE3DD6E3A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TKN/TN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697D2CDC-50B9-4734-B618-599D178AB7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0064B34B-C329-48FD-BB9D-0FE7989E42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1071F92A-B990-49EA-AC44-FDD4EB1D73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NH₄-N Y NO₃-N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C3A8F3F3-6DCC-4107-B341-D847FFEEE5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7FF9D373-71D8-4C11-B7C7-F7722FF28A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CD28C4A5-2782-4138-87C4-6D2AADD153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TP/PO₄-P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C0107E3C-F826-4764-A3D0-4F2624F64B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30330CC6-5D17-4909-8EF4-75C846DC1C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CEA86381-D0A5-4B6F-A043-8F8AFDECA1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ALCALINIDAD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1B5E847B-EE21-4677-A5EF-E73F461FD8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AD2B5A73-3762-41EA-B274-CBD190A17C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E7030843-F63E-47F7-9DC4-79908EB172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F0B70CC5-E4DC-4B3E-8CC4-7B6D560EB4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1142809331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6C10FEC3-DF2A-415C-888C-0D7A0738FB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7FDC7AD-01B5-4456-9B97-159AE0EFD8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B23EC08-AF28-4D87-B8F2-8F42CFE75A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6671FE3-2FD6-4C5A-BF84-2A516D4BBE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ae4094bd89d499b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F6F7C16-F945-42B6-A32C-2779DB585A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Criterios de diseño con margen explícito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D5D8E8D-4F04-4481-8120-5187202E4F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TKN/TN: valor medio, pico y condición crítica.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NH₄-N y NO₃-N: sensibilidad y control.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TP/PO₄-P: reserva o redundancia.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9EA17B9F-94B1-48AF-A7E2-2DAE5EB463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EF1B10BD-9779-4FB7-A99E-4763FB9D91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AAD9C951-E8E9-4280-92FD-8F11736FBE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2F5901BD-3758-491C-AAAC-6C2A77C43D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C75B38F5-A713-42B6-B598-C5B8F73739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25B7F7A7-DF2B-417F-ABAA-63F91EC410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85E79461-A59F-4262-A8AE-98610F3157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3E0E1295-1A23-4B5B-882D-502535C25D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F3093F5D-ED2F-4894-9313-EC2B55B50B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9462FAF0-6B48-4A46-8E91-10591489B7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284596520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9674318E-8638-4434-B578-A2750F0A3F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EBDB94F8-086F-408B-BBBC-C872A5E0BA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1928DA2-0BDD-4CBF-81A7-B8751BCDE3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38AB943-2195-41E3-A39E-895F7239CF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120a9aeb1a148e7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D2B2DB04-4C9F-4280-8013-0B7DD72D7A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hidráulica integra todas las unidades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8E1D31A-57B4-418C-92DA-93505E9422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Construir línea piezométrica para caudal medio y máximo.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Calcular pérdidas distribuidas y localizadas.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Evitar reboses, cortocircuitos y zonas muertas.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B566C458-C928-457F-9F28-6423B1067A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4915ED77-695C-403D-BE83-EA1F2CFA7A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B50B4440-117A-4C3F-870B-C43531BE89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58145225-E759-4233-8417-54CD261B5C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83ADC197-52F6-4175-9FFA-D76C8B086A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523AA968-1499-4051-9D0A-DC323CEE67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B7432939-4E7F-42F1-939E-14F37D0AF9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24B69821-389E-446A-A26E-647529CFBA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DE5E310F-3D64-44EF-872C-080DCF1BEA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1116476716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74137EAB-0AC4-4FF7-8461-694225AAFA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86AE6B0-FB2F-4AD2-9B8D-3A51BAAF4E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05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27CCAF6-F618-4B13-9C79-E97759B7D7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26FE21D-FE32-4DE8-8D6E-1C5B6BE2B8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Nutrientes · 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3945831e1764a4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7697BED-A30E-4ABE-ADE3-735E92F913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proceso necesita volumen, tiempo y transferencia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52EE421-EC6B-40E8-B307-5144BD3A7F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nitrificación, desnitrificación, EBPR, estequiometría, alcalinidad y dosificación química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limitaciones cinéticas y de transporte.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Evaluar temperatura, altitud y variabilidad.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E701D053-8660-4F80-B02C-0C244FAB6F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90CC2E3C-B06C-42A7-A904-B24388EA91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3D5D63D1-789F-4B01-BC4E-7C9534E84C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6DC1B065-53F9-4B3D-9B59-872139CF01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12DD559A-CDEA-4A43-A2E2-5326464655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E91C19ED-03D0-436D-BBC9-724A0E8EBF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125AF7A2-B580-433C-B6AE-7D7BA9C28D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58153CF0-3B18-4A45-A9C4-37B5263F01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89DECEE1-6FBC-4A38-9CB2-DE0668489F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091B2670-6FCE-4010-92FD-EDF01C0DF6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conceptual BNR y balance de nitrógeno, fósforo y alcalinidad</a:t>
            </a:r>
          </a:p>
        </p:txBody>
      </p:sp>
    </p:spTree>
    <p:extLst>
      <p:ext uri="{BB962C8B-B14F-4D97-AF65-F5344CB8AC3E}">
        <p14:creationId xmlns:p14="http://schemas.microsoft.com/office/powerpoint/2010/main" val="190225440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2026-07-24T09:46:56.0960000Z</dcterms:created>
  <dcterms:modified xsi:type="dcterms:W3CDTF">2026-07-24T09:46:56.0960000Z</dcterms:modified>
</coreProperties>
</file>