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a5cafd8f9dba4189" /><Relationship Type="http://schemas.openxmlformats.org/officeDocument/2006/relationships/extended-properties" Target="/docProps/app.xml" Id="R58c3ccfdc36e47b1" /><Relationship Type="http://schemas.openxmlformats.org/officeDocument/2006/relationships/officeDocument" Target="/ppt/presentation.xml" Id="R5675b2491ec747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758a9593044498"/>
  </p:sldMasterIdLst>
  <p:notesMasterIdLst>
    <p:notesMasterId xmlns:r="http://schemas.openxmlformats.org/officeDocument/2006/relationships" r:id="R9da34b05f2234994"/>
  </p:notesMasterIdLst>
  <p:sldIdLst>
    <p:sldId xmlns:r="http://schemas.openxmlformats.org/officeDocument/2006/relationships" id="256" r:id="R7115e3861fdf4400"/>
    <p:sldId xmlns:r="http://schemas.openxmlformats.org/officeDocument/2006/relationships" id="257" r:id="R26381f722fc24899"/>
    <p:sldId xmlns:r="http://schemas.openxmlformats.org/officeDocument/2006/relationships" id="258" r:id="R7eaa1c2a6a8a4e1a"/>
    <p:sldId xmlns:r="http://schemas.openxmlformats.org/officeDocument/2006/relationships" id="259" r:id="Rfcbb6400c8444285"/>
    <p:sldId xmlns:r="http://schemas.openxmlformats.org/officeDocument/2006/relationships" id="260" r:id="R311bce9c3ea74f19"/>
    <p:sldId xmlns:r="http://schemas.openxmlformats.org/officeDocument/2006/relationships" id="261" r:id="Ra4dac5c005294847"/>
    <p:sldId xmlns:r="http://schemas.openxmlformats.org/officeDocument/2006/relationships" id="262" r:id="Rca9db038d2694b1f"/>
    <p:sldId xmlns:r="http://schemas.openxmlformats.org/officeDocument/2006/relationships" id="263" r:id="Ra499788a5ab04538"/>
    <p:sldId xmlns:r="http://schemas.openxmlformats.org/officeDocument/2006/relationships" id="264" r:id="R0231269acdf14523"/>
    <p:sldId xmlns:r="http://schemas.openxmlformats.org/officeDocument/2006/relationships" id="265" r:id="R63f594ca3c814fda"/>
    <p:sldId xmlns:r="http://schemas.openxmlformats.org/officeDocument/2006/relationships" id="266" r:id="R0238f1c5a02e465c"/>
    <p:sldId xmlns:r="http://schemas.openxmlformats.org/officeDocument/2006/relationships" id="267" r:id="Rab3ecc43296242b9"/>
    <p:sldId xmlns:r="http://schemas.openxmlformats.org/officeDocument/2006/relationships" id="268" r:id="R0f3b04bc3fef458b"/>
    <p:sldId xmlns:r="http://schemas.openxmlformats.org/officeDocument/2006/relationships" id="269" r:id="Rd243cb08e2d94d99"/>
    <p:sldId xmlns:r="http://schemas.openxmlformats.org/officeDocument/2006/relationships" id="270" r:id="R24991288a4ec4604"/>
    <p:sldId xmlns:r="http://schemas.openxmlformats.org/officeDocument/2006/relationships" id="271" r:id="R3981d0ae72d643fa"/>
    <p:sldId xmlns:r="http://schemas.openxmlformats.org/officeDocument/2006/relationships" id="272" r:id="Ra4a76ee6c71f4929"/>
    <p:sldId xmlns:r="http://schemas.openxmlformats.org/officeDocument/2006/relationships" id="273" r:id="R3e29c6599128433b"/>
    <p:sldId xmlns:r="http://schemas.openxmlformats.org/officeDocument/2006/relationships" id="274" r:id="R48ad83844baa44a2"/>
    <p:sldId xmlns:r="http://schemas.openxmlformats.org/officeDocument/2006/relationships" id="275" r:id="R30f9bda1700b4b5a"/>
  </p:sldIdLst>
  <p:sldSz cx="12192000" cy="6858000"/>
  <p:notesSz cx="6858000" cy="9144000"/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0d5ee0ca98c84685" /><Relationship Type="http://schemas.openxmlformats.org/officeDocument/2006/relationships/slideMaster" Target="/ppt/slideMasters/slideMaster1.xml" Id="R08758a9593044498" /><Relationship Type="http://schemas.openxmlformats.org/officeDocument/2006/relationships/notesMaster" Target="/ppt/notesMasters/notesMaster1.xml" Id="R9da34b05f2234994" /><Relationship Type="http://schemas.openxmlformats.org/officeDocument/2006/relationships/presProps" Target="/ppt/presProps.xml" Id="Rfcdba468e3df4fcf" /><Relationship Type="http://schemas.openxmlformats.org/officeDocument/2006/relationships/tableStyles" Target="/ppt/tableStyles.xml" Id="R2babc014083142ef" /><Relationship Type="http://schemas.openxmlformats.org/officeDocument/2006/relationships/slide" Target="/ppt/slides/slide1.xml" Id="R7115e3861fdf4400" /><Relationship Type="http://schemas.openxmlformats.org/officeDocument/2006/relationships/slide" Target="/ppt/slides/slide2.xml" Id="R26381f722fc24899" /><Relationship Type="http://schemas.openxmlformats.org/officeDocument/2006/relationships/slide" Target="/ppt/slides/slide3.xml" Id="R7eaa1c2a6a8a4e1a" /><Relationship Type="http://schemas.openxmlformats.org/officeDocument/2006/relationships/slide" Target="/ppt/slides/slide4.xml" Id="Rfcbb6400c8444285" /><Relationship Type="http://schemas.openxmlformats.org/officeDocument/2006/relationships/slide" Target="/ppt/slides/slide5.xml" Id="R311bce9c3ea74f19" /><Relationship Type="http://schemas.openxmlformats.org/officeDocument/2006/relationships/slide" Target="/ppt/slides/slide6.xml" Id="Ra4dac5c005294847" /><Relationship Type="http://schemas.openxmlformats.org/officeDocument/2006/relationships/slide" Target="/ppt/slides/slide7.xml" Id="Rca9db038d2694b1f" /><Relationship Type="http://schemas.openxmlformats.org/officeDocument/2006/relationships/slide" Target="/ppt/slides/slide8.xml" Id="Ra499788a5ab04538" /><Relationship Type="http://schemas.openxmlformats.org/officeDocument/2006/relationships/slide" Target="/ppt/slides/slide9.xml" Id="R0231269acdf14523" /><Relationship Type="http://schemas.openxmlformats.org/officeDocument/2006/relationships/slide" Target="/ppt/slides/slide10.xml" Id="R63f594ca3c814fda" /><Relationship Type="http://schemas.openxmlformats.org/officeDocument/2006/relationships/slide" Target="/ppt/slides/slide11.xml" Id="R0238f1c5a02e465c" /><Relationship Type="http://schemas.openxmlformats.org/officeDocument/2006/relationships/slide" Target="/ppt/slides/slide12.xml" Id="Rab3ecc43296242b9" /><Relationship Type="http://schemas.openxmlformats.org/officeDocument/2006/relationships/slide" Target="/ppt/slides/slide13.xml" Id="R0f3b04bc3fef458b" /><Relationship Type="http://schemas.openxmlformats.org/officeDocument/2006/relationships/slide" Target="/ppt/slides/slide14.xml" Id="Rd243cb08e2d94d99" /><Relationship Type="http://schemas.openxmlformats.org/officeDocument/2006/relationships/slide" Target="/ppt/slides/slide15.xml" Id="R24991288a4ec4604" /><Relationship Type="http://schemas.openxmlformats.org/officeDocument/2006/relationships/slide" Target="/ppt/slides/slide16.xml" Id="R3981d0ae72d643fa" /><Relationship Type="http://schemas.openxmlformats.org/officeDocument/2006/relationships/slide" Target="/ppt/slides/slide17.xml" Id="Ra4a76ee6c71f4929" /><Relationship Type="http://schemas.openxmlformats.org/officeDocument/2006/relationships/slide" Target="/ppt/slides/slide18.xml" Id="R3e29c6599128433b" /><Relationship Type="http://schemas.openxmlformats.org/officeDocument/2006/relationships/slide" Target="/ppt/slides/slide19.xml" Id="R48ad83844baa44a2" /><Relationship Type="http://schemas.openxmlformats.org/officeDocument/2006/relationships/slide" Target="/ppt/slides/slide20.xml" Id="R30f9bda1700b4b5a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a009af421d1943a0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daa6a83e5d14f3c" /><Relationship Type="http://schemas.openxmlformats.org/officeDocument/2006/relationships/notesMaster" Target="/ppt/notesMasters/notesMaster1.xml" Id="R5bfb90795af64e07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19d9195eeb7742f6" /><Relationship Type="http://schemas.openxmlformats.org/officeDocument/2006/relationships/notesMaster" Target="/ppt/notesMasters/notesMaster1.xml" Id="R166c735b91294480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aa93587f174a40a6" /><Relationship Type="http://schemas.openxmlformats.org/officeDocument/2006/relationships/notesMaster" Target="/ppt/notesMasters/notesMaster1.xml" Id="Raaa8a4efc9014682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ede886e1dc484ed3" /><Relationship Type="http://schemas.openxmlformats.org/officeDocument/2006/relationships/notesMaster" Target="/ppt/notesMasters/notesMaster1.xml" Id="Re54e4aea0c624829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2a18b8fc46fe49c6" /><Relationship Type="http://schemas.openxmlformats.org/officeDocument/2006/relationships/notesMaster" Target="/ppt/notesMasters/notesMaster1.xml" Id="Rd43b521a900e460e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b92c58362da84846" /><Relationship Type="http://schemas.openxmlformats.org/officeDocument/2006/relationships/notesMaster" Target="/ppt/notesMasters/notesMaster1.xml" Id="Rbe9d7c457f3b4143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e664f8c0483d4b7c" /><Relationship Type="http://schemas.openxmlformats.org/officeDocument/2006/relationships/notesMaster" Target="/ppt/notesMasters/notesMaster1.xml" Id="R505f2512d06d4320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919f9f10d5f34496" /><Relationship Type="http://schemas.openxmlformats.org/officeDocument/2006/relationships/notesMaster" Target="/ppt/notesMasters/notesMaster1.xml" Id="Rd7da0aebf2ae4235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999c4b478e554a6c" /><Relationship Type="http://schemas.openxmlformats.org/officeDocument/2006/relationships/notesMaster" Target="/ppt/notesMasters/notesMaster1.xml" Id="Rb0b613d56ed645d5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188ce7cc684c4e3d" /><Relationship Type="http://schemas.openxmlformats.org/officeDocument/2006/relationships/notesMaster" Target="/ppt/notesMasters/notesMaster1.xml" Id="Rbb575feeb8414139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ca4a134795d7444e" /><Relationship Type="http://schemas.openxmlformats.org/officeDocument/2006/relationships/notesMaster" Target="/ppt/notesMasters/notesMaster1.xml" Id="R22a3bab982e74502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1adfa803fdc4d71" /><Relationship Type="http://schemas.openxmlformats.org/officeDocument/2006/relationships/notesMaster" Target="/ppt/notesMasters/notesMaster1.xml" Id="R49ee51a993d4466a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d3f52f2e2c8a47a8" /><Relationship Type="http://schemas.openxmlformats.org/officeDocument/2006/relationships/notesMaster" Target="/ppt/notesMasters/notesMaster1.xml" Id="Ra1740511bd7b4d2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0f9dff6b5118473e" /><Relationship Type="http://schemas.openxmlformats.org/officeDocument/2006/relationships/notesMaster" Target="/ppt/notesMasters/notesMaster1.xml" Id="R7d2b8991478b43f2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4e8d5cab88464dbb" /><Relationship Type="http://schemas.openxmlformats.org/officeDocument/2006/relationships/notesMaster" Target="/ppt/notesMasters/notesMaster1.xml" Id="R6b108aa16419452f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2ed8b88771ec4fa4" /><Relationship Type="http://schemas.openxmlformats.org/officeDocument/2006/relationships/notesMaster" Target="/ppt/notesMasters/notesMaster1.xml" Id="R3488f3b1732b411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538ebd7f8dd64c24" /><Relationship Type="http://schemas.openxmlformats.org/officeDocument/2006/relationships/notesMaster" Target="/ppt/notesMasters/notesMaster1.xml" Id="Rcbeef38960e84bc1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fc59c0bc68344d7d" /><Relationship Type="http://schemas.openxmlformats.org/officeDocument/2006/relationships/notesMaster" Target="/ppt/notesMasters/notesMaster1.xml" Id="R1656b447b5f24123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652a351691e34e31" /><Relationship Type="http://schemas.openxmlformats.org/officeDocument/2006/relationships/notesMaster" Target="/ppt/notesMasters/notesMaster1.xml" Id="Rfce71577deb94cfd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c3e16703f7684889" /><Relationship Type="http://schemas.openxmlformats.org/officeDocument/2006/relationships/notesMaster" Target="/ppt/notesMasters/notesMaster1.xml" Id="R7e70143350474058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45cd70ae9e4f7b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c35cafdbb38b4b87" /><Relationship Type="http://schemas.openxmlformats.org/officeDocument/2006/relationships/slideLayout" Target="/ppt/slideLayouts/slideLayout1.xml" Id="Rad30357766ce4762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30357766ce4762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7ec7e8ca140a1" /><Relationship Type="http://schemas.openxmlformats.org/officeDocument/2006/relationships/image" Target="/ppt/media/image.png" Id="Rab2f51faeac1432b" /><Relationship Type="http://schemas.openxmlformats.org/officeDocument/2006/relationships/notesSlide" Target="/ppt/notesSlides/notesSlide1.xml" Id="R49a4001661e64b97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f6332f4204d5e" /><Relationship Type="http://schemas.openxmlformats.org/officeDocument/2006/relationships/image" Target="/ppt/media/image10.png" Id="R8628e0b870044804" /><Relationship Type="http://schemas.openxmlformats.org/officeDocument/2006/relationships/notesSlide" Target="/ppt/notesSlides/notesSlide10.xml" Id="Rd824eacd697b4e6c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877253ef34119" /><Relationship Type="http://schemas.openxmlformats.org/officeDocument/2006/relationships/image" Target="/ppt/media/image11.png" Id="R244d9e725c824fd3" /><Relationship Type="http://schemas.openxmlformats.org/officeDocument/2006/relationships/notesSlide" Target="/ppt/notesSlides/notesSlide11.xml" Id="Ree3225fd82ba4c02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2422348e44c88" /><Relationship Type="http://schemas.openxmlformats.org/officeDocument/2006/relationships/image" Target="/ppt/media/image12.png" Id="R5a9383a6c3fc446a" /><Relationship Type="http://schemas.openxmlformats.org/officeDocument/2006/relationships/notesSlide" Target="/ppt/notesSlides/notesSlide12.xml" Id="R73ebb3c815504ae0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9766eccd143a7" /><Relationship Type="http://schemas.openxmlformats.org/officeDocument/2006/relationships/image" Target="/ppt/media/image13.png" Id="R9a36212af2be4610" /><Relationship Type="http://schemas.openxmlformats.org/officeDocument/2006/relationships/notesSlide" Target="/ppt/notesSlides/notesSlide13.xml" Id="R1b499d0255eb49fb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c2d6244da447f" /><Relationship Type="http://schemas.openxmlformats.org/officeDocument/2006/relationships/image" Target="/ppt/media/image14.png" Id="Rd477c5eb8f1a4786" /><Relationship Type="http://schemas.openxmlformats.org/officeDocument/2006/relationships/notesSlide" Target="/ppt/notesSlides/notesSlide14.xml" Id="Rc2d8dc07ac3a4094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9aa96e4854c9f" /><Relationship Type="http://schemas.openxmlformats.org/officeDocument/2006/relationships/image" Target="/ppt/media/image15.png" Id="Ra2d567ba1c0a41a0" /><Relationship Type="http://schemas.openxmlformats.org/officeDocument/2006/relationships/notesSlide" Target="/ppt/notesSlides/notesSlide15.xml" Id="R842adbd2938f4f13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556cc9a0c4850" /><Relationship Type="http://schemas.openxmlformats.org/officeDocument/2006/relationships/image" Target="/ppt/media/image16.png" Id="R90b221855b9a48ca" /><Relationship Type="http://schemas.openxmlformats.org/officeDocument/2006/relationships/notesSlide" Target="/ppt/notesSlides/notesSlide16.xml" Id="R487bb34339e245b6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65e687577435d" /><Relationship Type="http://schemas.openxmlformats.org/officeDocument/2006/relationships/image" Target="/ppt/media/image17.png" Id="Rb688f51425224967" /><Relationship Type="http://schemas.openxmlformats.org/officeDocument/2006/relationships/notesSlide" Target="/ppt/notesSlides/notesSlide17.xml" Id="R2964ab51782149f1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b312c035a48a0" /><Relationship Type="http://schemas.openxmlformats.org/officeDocument/2006/relationships/image" Target="/ppt/media/image18.png" Id="R206d4920cea3411c" /><Relationship Type="http://schemas.openxmlformats.org/officeDocument/2006/relationships/notesSlide" Target="/ppt/notesSlides/notesSlide18.xml" Id="R400af32325c54d90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1471acfcd44a3" /><Relationship Type="http://schemas.openxmlformats.org/officeDocument/2006/relationships/image" Target="/ppt/media/image19.png" Id="R9964fffb0c7b4e42" /><Relationship Type="http://schemas.openxmlformats.org/officeDocument/2006/relationships/notesSlide" Target="/ppt/notesSlides/notesSlide19.xml" Id="Rb9aeb806aba449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cce32a90b4a82" /><Relationship Type="http://schemas.openxmlformats.org/officeDocument/2006/relationships/image" Target="/ppt/media/image2.png" Id="Rde13d8e9cef140a7" /><Relationship Type="http://schemas.openxmlformats.org/officeDocument/2006/relationships/notesSlide" Target="/ppt/notesSlides/notesSlide2.xml" Id="R29be171ca8c14c48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1548e0c674e3d" /><Relationship Type="http://schemas.openxmlformats.org/officeDocument/2006/relationships/image" Target="/ppt/media/image20.png" Id="Rd3a81151c1304568" /><Relationship Type="http://schemas.openxmlformats.org/officeDocument/2006/relationships/notesSlide" Target="/ppt/notesSlides/notesSlide20.xml" Id="R3ac84df826ed4f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c072644e74845" /><Relationship Type="http://schemas.openxmlformats.org/officeDocument/2006/relationships/image" Target="/ppt/media/image3.png" Id="R44311d637dd64eb3" /><Relationship Type="http://schemas.openxmlformats.org/officeDocument/2006/relationships/notesSlide" Target="/ppt/notesSlides/notesSlide3.xml" Id="Ra8ff78e4111d40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8c0db8037426c" /><Relationship Type="http://schemas.openxmlformats.org/officeDocument/2006/relationships/image" Target="/ppt/media/image4.png" Id="R0d0e7a85dfc54bba" /><Relationship Type="http://schemas.openxmlformats.org/officeDocument/2006/relationships/notesSlide" Target="/ppt/notesSlides/notesSlide4.xml" Id="Rc7fd101aef0940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41957b6214071" /><Relationship Type="http://schemas.openxmlformats.org/officeDocument/2006/relationships/image" Target="/ppt/media/image5.png" Id="Raf5fd08bee9b4392" /><Relationship Type="http://schemas.openxmlformats.org/officeDocument/2006/relationships/notesSlide" Target="/ppt/notesSlides/notesSlide5.xml" Id="Rbbfcd1ecc86549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0e0e8830d40ee" /><Relationship Type="http://schemas.openxmlformats.org/officeDocument/2006/relationships/image" Target="/ppt/media/image6.png" Id="R17abb53a0a3e4e02" /><Relationship Type="http://schemas.openxmlformats.org/officeDocument/2006/relationships/notesSlide" Target="/ppt/notesSlides/notesSlide6.xml" Id="R789bb36472de49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5023121c14b8d" /><Relationship Type="http://schemas.openxmlformats.org/officeDocument/2006/relationships/image" Target="/ppt/media/image7.png" Id="R01e2dae008a3476c" /><Relationship Type="http://schemas.openxmlformats.org/officeDocument/2006/relationships/notesSlide" Target="/ppt/notesSlides/notesSlide7.xml" Id="R631123114e8f4c6a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2116092c34826" /><Relationship Type="http://schemas.openxmlformats.org/officeDocument/2006/relationships/image" Target="/ppt/media/image8.png" Id="Rd2e18c18139e4519" /><Relationship Type="http://schemas.openxmlformats.org/officeDocument/2006/relationships/notesSlide" Target="/ppt/notesSlides/notesSlide8.xml" Id="R343357733c354d27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ab639cf3649a2" /><Relationship Type="http://schemas.openxmlformats.org/officeDocument/2006/relationships/image" Target="/ppt/media/image9.png" Id="R9a281b0dec1741b0" /><Relationship Type="http://schemas.openxmlformats.org/officeDocument/2006/relationships/notesSlide" Target="/ppt/notesSlides/notesSlide9.xml" Id="Rd4d11cdde36b469f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C06BCF3C-EB54-42C1-A14D-2D821B5C15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2649015-1B7C-43F9-B60F-E5DB54D5F3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9B601F0B-2D4B-4B3E-8447-43E124D0BE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30BABC4B-1F15-4C53-88FA-48BE949A66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Filtros, lagunas y humedales · 1/20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b2f51faeac1432b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E4AD1A9-FF93-4859-91F7-70B5AF04C3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143000"/>
            <a:ext cx="5715000" cy="2143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FFFFFF"/>
                </a:solidFill>
              </a:defRPr>
            </a:pPr>
            <a:r>
              <a:rPr sz="3150" b="1">
                <a:solidFill>
                  <a:srgbClr val="FFFFFF"/>
                </a:solidFill>
              </a:rPr>
              <a:t>Biopelículas y soluciones basadas en la naturaleza</a:t>
            </a:r>
          </a:p>
        </p:txBody>
      </p:sp>
      <p:sp>
        <p:nvSpPr>
          <p:cNvPr id="7" name="sub">
            <a:extLst xmlns:a="http://schemas.openxmlformats.org/drawingml/2006/main">
              <a:ext uri="{FF2B5EF4-FFF2-40B4-BE49-F238E27FC236}">
                <a16:creationId xmlns:a16="http://schemas.microsoft.com/office/drawing/2014/main" id="{63F09818-41BF-4657-8035-02478BBCCE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571875"/>
            <a:ext cx="5810250" cy="1000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transferencia en biopelícula, carga superficial, cinética en lagunas y transporte en medios porosos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0F2DB511-D925-4EAE-B7D0-E01AE15800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AF49FF75-E72A-42F8-BD84-D418A2ED88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056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FILTRO PERCOLADOR/RBC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51ADF784-FBFF-43F1-9C32-370A1D05D0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732923A6-3F16-4AB4-8177-923BBA2143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60A3822E-EE9F-4D67-8667-A70D5AFF94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390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LAGUNA ANAEROBIA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B7FBC8D2-FC60-4713-8045-A016057E9E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D44151AC-307C-4FD5-BFDE-2F661B2DDC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49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194AD0A1-8CA8-412F-ADFB-B744B4764F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725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LAGUNA FACULTATIVA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43652D7F-5927-41FB-9C01-0B99134336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FA8DF303-09DF-485A-B726-B0FD025A13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E90F587C-2499-46CC-8B4B-3A2D81F8DD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059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HUMEDAL CONSTRUIDO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5DB0193C-F7D9-4B14-A610-60E542CFAC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74C02F09-14F3-4D64-9035-DB37C2D2C3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51F523F7-7CF2-4C21-AEE9-B9E1F29B0C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PULIMIENTO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57CFC6EE-DC0D-4282-B473-8BB20C12FA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048000"/>
            <a:ext cx="45720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promise">
            <a:extLst xmlns:a="http://schemas.openxmlformats.org/drawingml/2006/main">
              <a:ext uri="{FF2B5EF4-FFF2-40B4-BE49-F238E27FC236}">
                <a16:creationId xmlns:a16="http://schemas.microsoft.com/office/drawing/2014/main" id="{A2707D07-1106-41CC-B29A-E692316F75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905375"/>
            <a:ext cx="6000750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promise-t">
            <a:extLst xmlns:a="http://schemas.openxmlformats.org/drawingml/2006/main">
              <a:ext uri="{FF2B5EF4-FFF2-40B4-BE49-F238E27FC236}">
                <a16:creationId xmlns:a16="http://schemas.microsoft.com/office/drawing/2014/main" id="{3500A16D-BC7A-42DF-A29B-DEB9F79662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143500"/>
            <a:ext cx="5524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3BC3D"/>
                </a:solidFill>
              </a:defRPr>
            </a:pPr>
            <a:r>
              <a:rPr sz="1500" b="1">
                <a:solidFill>
                  <a:srgbClr val="F3BC3D"/>
                </a:solidFill>
              </a:rPr>
              <a:t>Selección y diseño comparativo de tecnologías adheridas y naturales</a:t>
            </a:r>
          </a:p>
        </p:txBody>
      </p:sp>
    </p:spTree>
    <p:extLst>
      <p:ext uri="{BB962C8B-B14F-4D97-AF65-F5344CB8AC3E}">
        <p14:creationId xmlns:p14="http://schemas.microsoft.com/office/powerpoint/2010/main" val="296975260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C3367BE2-2F34-47CF-929D-FF935C3D7F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F16D9C9-9200-4404-B367-4BBEEEC8B0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F1B1004-2B0B-45F3-9465-8FAF20D1AC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33117F2-219A-4187-8077-DEFFB84382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Filtros, lagunas y humedales · 10/20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628e0b87004480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90793CF-7B19-4E20-8C7C-CE9305BF38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Equipos: seleccionar punto de operación, no solo potencia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18DB2BB-C722-441E-82DF-BC26F40D42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Curva de sistema y equipo.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Eficiencia, NPSH, materiales y mantenibilidad.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Redundancia, repuestos y condición de falla.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33EE1D9D-0AAA-4001-B798-DAB6178597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DA8A1187-1CC6-418B-8C3F-A073485E97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FILTRO PERCOLADOR/RBC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501430FC-CCC0-4788-975D-DB2C6771E2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24DABDF9-DA59-4EFB-A767-AC5E9E32DB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32E853A2-7FA8-4CC9-BDCC-AECAD07DFA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LAGUNA ANAEROBIA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295C76EC-FB0D-43C9-95D5-B383486212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899BD054-DE43-4D19-B862-1A0C6C9E1D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A48D2D15-D3AD-45E7-874E-4FAD799EBC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LAGUNA FACULTATIVA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D5E7B4A6-A8AC-40F8-B4E0-64806E2595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B8CFEA47-49FE-40D0-BFF7-82DA81D20C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DB49B684-4629-43B5-AF56-0BAD4F3C89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HUMEDAL CONSTRUIDO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C1534639-BF94-4478-AEED-C93FCF38B6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3151F5C3-32F5-4027-8F9D-80135D553D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15BE11F3-291B-44E9-90CD-C3F2F2578C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PULIMIENTO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851D23A5-4FF6-4A7D-A380-7A5AF978B9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DD88E853-255F-423C-9ABD-BA8259EBC0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1350B328-EDD3-4A86-B315-22F86FA0C8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Selección y diseño comparativo de tecnologías adheridas y naturales</a:t>
            </a:r>
          </a:p>
        </p:txBody>
      </p:sp>
    </p:spTree>
    <p:extLst>
      <p:ext uri="{BB962C8B-B14F-4D97-AF65-F5344CB8AC3E}">
        <p14:creationId xmlns:p14="http://schemas.microsoft.com/office/powerpoint/2010/main" val="152366191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07C92E43-2358-4D84-AE10-7314C18B2A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F646DEE-1C84-4844-8D6C-72BDBA6C87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3C9333E-F491-4138-B68B-642FAA477E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5E58213-889A-4E70-B22A-649E4BCD1A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Filtros, lagunas y humedales · 11/20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44d9e725c824fd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9932B2F9-9E6D-462E-9502-BCA316BA19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Instrumentación mínima para controlar el proceso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1328ECBA-2822-480D-B4A6-3D5C1D2D90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carga orgánica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carga hidráulica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profundidad y HRT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Alarmas con respuesta operativa definida.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1D02D633-AE45-46DB-A59C-C0E6A69687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CARGA ORGÁNICA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F77F818F-9781-417B-A1B0-56269FED0B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9AFAE849-BF8F-4DA0-9E1B-727F87D2F6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F3C374F7-0526-4C13-8DE5-F60D33736B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CARGA HIDRÁULICA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D613F1E0-EE93-4C02-8A26-EF762A1301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617A79FD-D855-4D5E-B6A7-21F9FE9319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3A9698B9-F906-48D6-BACF-1BE29C9B79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PROFUNDIDAD Y HRT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2DFA6D83-4FEF-4BA2-AA23-7F3B5291D2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C13723B1-A843-4228-88F4-B35CC163F6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51D2A81F-9BCC-4892-8845-133CE38E71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ÁREA ESPECÍFICA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9768D600-F8EE-4C88-9A3A-D8AF4409EC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2963B272-3A5B-4E3B-8E1F-022FFBEC55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01EE0C69-9305-4D57-A8B5-391CE3468A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F7E3F148-8DB7-4175-850A-C095BAEF19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Selección y diseño comparativo de tecnologías adheridas y naturales</a:t>
            </a:r>
          </a:p>
        </p:txBody>
      </p:sp>
    </p:spTree>
    <p:extLst>
      <p:ext uri="{BB962C8B-B14F-4D97-AF65-F5344CB8AC3E}">
        <p14:creationId xmlns:p14="http://schemas.microsoft.com/office/powerpoint/2010/main" val="616172812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73DD59FC-E994-4040-B068-42A817D65A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C67FFA2-0D9B-44E6-BD03-B4D316619D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AD1D5DD-EBBC-4652-98D2-CEAA02A3E8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CFE1125-75D7-4100-8C26-C47FBC662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Filtros, lagunas y humedales · 12/20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a9383a6c3fc446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69A1A98-67A9-4558-A459-E00A5C33EF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Control automático con límites operacionales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9317EEAB-EB8F-4843-A7ED-7D2F1B6186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Filtro percolador/RBC y Pulimiento conectados por lógica de proceso.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Modos manual, automático y seguro.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Interlocks documentados y probados.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318114F3-6FB6-451D-8FEC-F79244FEE0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AF863C32-A5B5-44CA-AD2D-8AA1A02DF7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C8820E87-6369-489A-8500-BF8A423D22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62A5D3C8-8041-4E40-A639-09A9F12329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4BEB46AC-F565-4103-9D93-6FBD82A4F0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6742C2AB-E64D-4017-92E7-AE6566CCA8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DDD98CEE-4363-4E22-8AED-435D9F1A0E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57D9A38B-06AE-4C88-9D30-9587AC3F87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5CAF5CB9-7EE6-460D-A4EA-4B4454BFB9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B583CB20-727C-4976-B082-8246BD8F8A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Selección y diseño comparativo de tecnologías adheridas y naturales</a:t>
            </a:r>
          </a:p>
        </p:txBody>
      </p:sp>
    </p:spTree>
    <p:extLst>
      <p:ext uri="{BB962C8B-B14F-4D97-AF65-F5344CB8AC3E}">
        <p14:creationId xmlns:p14="http://schemas.microsoft.com/office/powerpoint/2010/main" val="1357671417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27C760DE-3157-4746-8D7E-0C756B81BD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AD1B007-8DC6-4366-8250-BB4A8E1805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B5C9DD8-4D79-49EE-BBFD-01378EA4D0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7AAFF47-86C5-4777-8913-A2D2F565C7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Filtros, lagunas y humedales · 13/20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a36212af2be461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44C1584-C94E-4ABD-AD8E-04FC6D4FFA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Simulación interactiva: observe causa y efecto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8E86288-0BD4-4BAF-9CAE-B66CC94E20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Varíe caudal y carga del afluente.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Observe eficiencia, energía, lodos y riesgo de incumplimiento.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Use el modelo para aprender; valide antes de diseñar.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1A3232F0-DB26-4F37-9436-6D58FF7314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3C144478-0038-496B-B983-C8E89912B2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0E4CD98D-0642-41DC-87C9-8728270219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69D11661-EEE2-4FD3-ADCE-D30CFCF22E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765A11B5-FEF9-44B2-B074-E9E0C5FBF6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78C9C1BF-FAC0-4120-8D8B-12EE90AB5B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8C4D0605-3485-4C99-865F-5821FF07AD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CAF7EF31-95CB-42FC-A87D-1DC31A62E5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38A73493-A7BB-47A2-9103-C25745E7A6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Selección y diseño comparativo de tecnologías adheridas y naturales</a:t>
            </a:r>
          </a:p>
        </p:txBody>
      </p:sp>
    </p:spTree>
    <p:extLst>
      <p:ext uri="{BB962C8B-B14F-4D97-AF65-F5344CB8AC3E}">
        <p14:creationId xmlns:p14="http://schemas.microsoft.com/office/powerpoint/2010/main" val="104910820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79D58EC2-9133-4A5D-8427-39374A97CE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4886ABD-5E16-420B-93B0-D3882C4B94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FDF4492E-4A60-4B89-BB4A-82701F60CD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59624D8-560F-4F29-BC7D-884D298FEA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Filtros, lagunas y humedales · 14/20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477c5eb8f1a4786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F3E4772-F040-440A-9269-2AE123DACD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Caso aplicado: de la condición crítica al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ADDB778-CE77-4643-8204-0EBF08F8CA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Localidad periurbana con terreno disponible, alta radiación solar y operación limitada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Construya tres alternativas y descarte con criterios técnicos.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Seleccione con análisis multicriterio y riesgo.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F8D577C2-3AED-4706-BD36-FA28F3ED3A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4A7B15A1-D34F-42CC-B997-94996F74F4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FC86B57E-78C2-45F9-A844-7EA435236A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33381F6B-7BD2-414E-90E0-73CBB95CD2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5FB6241B-7A41-4D7A-9BF6-B24E3A8831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60BB6851-FCF4-40ED-9170-D4C000B6AE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531672B1-28FD-4A7A-8DBA-73196C6F06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A4BACF83-E6B0-4322-840A-212878C464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4409D9BA-7CD4-4832-89BD-B7DE10362B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68F29751-A17F-4138-86B1-E20166802D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Selección y diseño comparativo de tecnologías adheridas y naturales</a:t>
            </a:r>
          </a:p>
        </p:txBody>
      </p:sp>
    </p:spTree>
    <p:extLst>
      <p:ext uri="{BB962C8B-B14F-4D97-AF65-F5344CB8AC3E}">
        <p14:creationId xmlns:p14="http://schemas.microsoft.com/office/powerpoint/2010/main" val="383265664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0FE99E92-CD64-4B3F-A07B-0EF54D9FEA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780DBCF-AA4B-40AE-8391-62C495E24C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71F76977-EC47-4AE2-A8E0-A5CC4F91DE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3B372975-CCD8-42C4-A7B5-D2705F3039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Filtros, lagunas y humedales · 15/20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2d567ba1c0a41a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3494663-22B4-4731-B90F-648E54D446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operación debe diseñarse desde el proyecto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B2CD2AB-FB41-4231-B3E0-3F601BD2E7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Accesos, izaje, limpieza y aislamiento.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Puntos de muestreo seguros y representativos.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Manual O&amp;M ligado a planos y equipos reales.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BEBA13ED-FB93-4C26-88E5-33F63FF9FA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5F391BBF-265E-471A-B539-5C11CA26B0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FILTRO PERCOLADOR/RBC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3CECF4B4-CABC-4FF0-B485-FCCA339A5E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77455E5F-B1D3-4775-A7C3-D5FD0C709F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7F1C71AA-60D1-4291-9F80-7EA07202AC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LAGUNA ANAEROBIA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C4F2F24E-684D-47AB-9AB7-D7E2EEC74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B1161A21-0982-4F4A-BC78-2B6D34CAA7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412FA651-8CA5-4EC9-BEBB-6D8C8F146F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LAGUNA FACULTATIVA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10D713C9-46CF-4851-AFF9-DD90D882F4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AB05FA87-7873-40D7-8CEB-B7A0665B21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6D4A8CBB-0103-407D-AC58-83927DF9E3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HUMEDAL CONSTRUIDO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AE3A2B81-80FF-4895-8D65-2328664DF9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27A113BF-5C45-4CA0-A60A-3FA4FA4938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D16481C6-E53F-4331-8581-3516370161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PULIMIENTO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52D85417-5EA1-4BC6-8110-694EFEE9A8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B5038B3D-1FBB-404A-A905-440A738E7D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6F515EE5-4B22-40C3-8B95-D342E281D0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Selección y diseño comparativo de tecnologías adheridas y naturales</a:t>
            </a:r>
          </a:p>
        </p:txBody>
      </p:sp>
    </p:spTree>
    <p:extLst>
      <p:ext uri="{BB962C8B-B14F-4D97-AF65-F5344CB8AC3E}">
        <p14:creationId xmlns:p14="http://schemas.microsoft.com/office/powerpoint/2010/main" val="1825117687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8C6C409C-8928-41EE-AB9C-0F2388745F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BEBDA40-09EB-4C58-A37C-B4C8741D52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C1F0569-21C1-4C8B-8A5B-9B03A140FD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027330D-6A86-4F9C-8A53-3AC80B53BD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Filtros, lagunas y humedales · 16/20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0b221855b9a48c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68A88D7A-BB4D-4591-B847-5B8B5667C6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Fallas previsibles requieren respuestas ensayadas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71E65FAE-9229-484E-BD08-A49410894E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Falla de Filtro percolador/RBC: detectar, contener, recuperar. Falla de Laguna anaerobia: detectar, contener, recuperar. Falla de Laguna facultativa: detectar, contener, recuperar.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Definir capacidad de almacenamiento y by-pass controlado.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Registrar causa raíz y acción preventiva.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093366C4-44A1-4EC2-90C2-B7223FE188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CARGA ORGÁNICA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EEA0C50B-50DD-4466-A843-AB4F1D614C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2897CE66-59A2-47B4-A45D-3C41766154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A7947CDE-4E1B-4CA8-BFEF-587AC51A49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CARGA HIDRÁULICA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08F5BF32-4FE7-48EB-A9B3-A894B59DED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4004FF3A-2C2F-47CF-AF35-F3129E686C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ABEC087B-0CD0-4659-9A59-221668B3AD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PROFUNDIDAD Y HRT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1D132CCB-CAE6-478B-8072-594E59C468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4616CFFA-8754-454F-8D46-BB582A1E73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98BA70A3-A6FA-489D-B146-E61546069B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ÁREA ESPECÍFICA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E91A20EE-29E2-4D40-A021-604444B8A9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B1D9613F-A093-43ED-BA7A-53F2230E8B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6B054214-DC26-4F3D-9A32-E8949C899A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0251D3C7-680C-400E-AF2D-6B91794B50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Selección y diseño comparativo de tecnologías adheridas y naturales</a:t>
            </a:r>
          </a:p>
        </p:txBody>
      </p:sp>
    </p:spTree>
    <p:extLst>
      <p:ext uri="{BB962C8B-B14F-4D97-AF65-F5344CB8AC3E}">
        <p14:creationId xmlns:p14="http://schemas.microsoft.com/office/powerpoint/2010/main" val="1633052213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6723C45E-1E47-49EA-8671-29A225ADEA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47A50A5-1B04-4C4F-8CE0-A302C29AC7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52C9D51C-C8A6-475F-B289-AD560436A0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6C83820-ADE7-4B18-8710-E858E2C356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Filtros, lagunas y humedales · 17/20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688f51425224967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310E5E2-4DBB-4B72-A039-D164BB8790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Monitoreo con cadena de custodia y decisión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2E96FED-7320-4DDD-9E6F-D18D396CAD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Aplicar R.M. 273-2013-VIVIENDA cuando corresponda.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Definir punto, frecuencia, preservación y laboratorio.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Comparar LMP, ECA y autorización sin confundirlos.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DBAD1702-93BB-41EC-8193-7A5828A38A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B802FEB5-B823-454C-8BC5-9277DD3269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9F626998-6889-4E37-9B55-070447E677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79CA970C-5C96-4783-B452-D99429EFAC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B7C7E9E5-A8C8-4320-A175-4BAE81A991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F4752A90-3880-4F9D-9C3D-7B7275D735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5B93BA19-60A5-4E60-A70A-91DC5A03F5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C0625F75-2BF6-448A-96FE-74EB53636C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12CC9368-ECC1-4F94-8760-46BB38285E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DD6A9F9E-C87D-440A-ACE0-3A69A9B67A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Selección y diseño comparativo de tecnologías adheridas y naturales</a:t>
            </a:r>
          </a:p>
        </p:txBody>
      </p:sp>
    </p:spTree>
    <p:extLst>
      <p:ext uri="{BB962C8B-B14F-4D97-AF65-F5344CB8AC3E}">
        <p14:creationId xmlns:p14="http://schemas.microsoft.com/office/powerpoint/2010/main" val="507183911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B6BCA5F6-31A9-4632-A9AF-A941CE0C72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70D63FF-A210-440D-84F5-FC09845C01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999FDE4-F15B-449C-BC2B-E825574A8A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9872D80-95D6-4BB2-B0D9-985D11EA97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Filtros, lagunas y humedales · 18/20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06d4920cea3411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A1517E14-D2FF-4136-90EA-729EBBAB83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Tablero del módulo: cálculo reproducible y evidencia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B1A0338A-827A-412E-AD73-69E9BC277D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Selección y diseño comparativo de tecnologías adheridas y naturales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Entradas, fórmulas, supuestos y resultados exportables.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Escenarios base, pico y contingencia.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3A8E8598-02C0-43CE-9FCD-E9DE0EF21F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2E64E5D8-8911-433F-A5AB-48B5751E4E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39E1F283-1E32-47A3-97D3-7D0122E216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F664CB65-A5F1-4064-835D-C2DD8682CB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DBDA27A0-5CB4-4848-892E-38319BD4F0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B5EBA443-C869-44E4-9D9C-802DCFB7BC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40CF84E3-D260-4C70-A575-80AFD3254B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30F204B3-CF79-455B-A8EB-FCAD0DA39C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B8AB514F-7A4A-47AA-A21A-A2EF12E67B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Selección y diseño comparativo de tecnologías adheridas y naturales</a:t>
            </a:r>
          </a:p>
        </p:txBody>
      </p:sp>
    </p:spTree>
    <p:extLst>
      <p:ext uri="{BB962C8B-B14F-4D97-AF65-F5344CB8AC3E}">
        <p14:creationId xmlns:p14="http://schemas.microsoft.com/office/powerpoint/2010/main" val="807625118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5668214A-FF0F-4DB8-98D9-FBB1393B7C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63EC3909-6928-4D4E-8452-5F18721554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B11AB0A-BDCC-4E1B-B14F-A7B20874B8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8B9C350-B59C-4ABF-BBEB-C9EE4D1BF0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Filtros, lagunas y humedales · 19/20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964fffb0c7b4e42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A500AF7-35DC-4E31-9986-C42495C253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IA y gemelo digital con control profesional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D7EFC0E-7736-4333-B186-C7534693DF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IA para detección de anomalías y escenarios.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Datos originales, versionado y validación humana.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inventar caudales, normas, rendimientos ni costos.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2DCA8EBD-0776-4319-A8ED-6426C8F38D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76E37A9E-D0A6-4AC8-826B-42B931A30E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06A5B2ED-8E19-4C08-8516-25BE9FB6B4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DC7584E9-B62E-4687-95EE-9CCDF4B21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085CF0BF-473A-402A-8773-D6C3276145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B7DBE0B5-E303-4535-BB53-A3B67B7682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DA75BD07-CC2D-4021-AD53-3050B69271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7EE03DE3-4285-4F30-A3EB-174CC5833A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6871EB0A-09B0-4A24-9AA7-89270982BE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5FAB226A-FBFE-4D93-9CFC-2AB5CDCC0D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Selección y diseño comparativo de tecnologías adheridas y naturales</a:t>
            </a:r>
          </a:p>
        </p:txBody>
      </p:sp>
    </p:spTree>
    <p:extLst>
      <p:ext uri="{BB962C8B-B14F-4D97-AF65-F5344CB8AC3E}">
        <p14:creationId xmlns:p14="http://schemas.microsoft.com/office/powerpoint/2010/main" val="1470675698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C4C222B6-EA3E-4480-AD3D-D588CBF20E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0B7FCEA-4A10-4086-A39C-821C56D5E1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28782F7-755C-4FCB-87BB-35C022EA2B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B0BBA82-D175-477E-98A7-0C4BB3A40C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Filtros, lagunas y humedales · 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e13d8e9cef140a7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CE8F051-1C23-48B0-AD12-9F4B587D9A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normativa define el resultado; la ingeniería demuestra cómo lograrlo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A37FBC2-BB26-46B2-9406-6E8DE0244A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003-2010-MINAM — LMP para efluentes de PTAR domésticas o municipales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004-2017-MINAM — ECA para Agua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autorización ANA, IGA, norma sectorial y condiciones del receptor.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E984BC42-B8DA-455F-9D31-17B9876DC1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83638886-BF30-4F2B-8D78-2D71961630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29C8AB93-D3F0-492E-BF6C-502DB48340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502D2E71-CBA6-4749-867B-D854AFF601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E702D1DA-BF27-4AA5-9DDC-42B99B7215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62363803-DD3C-4E33-9109-E6ECE6338D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DC8533AD-1550-4790-8E04-5BDFBF63A0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E8FFDF32-9E61-4CE6-8368-7CCD8E9005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7E5AC47E-B281-4E78-A8E6-70066C43BC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B9F232A9-EF73-48E0-AB1A-F343F19456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Selección y diseño comparativo de tecnologías adheridas y naturales</a:t>
            </a:r>
          </a:p>
        </p:txBody>
      </p:sp>
    </p:spTree>
    <p:extLst>
      <p:ext uri="{BB962C8B-B14F-4D97-AF65-F5344CB8AC3E}">
        <p14:creationId xmlns:p14="http://schemas.microsoft.com/office/powerpoint/2010/main" val="945309837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B220D914-016B-41CE-AFC0-C4982502DD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FA497EB-D45D-4922-B965-1F9C9A8DAE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164A6CA-7BB6-41B6-B8DD-18ABF3DD72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20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5B7931B-4B6D-4C04-A66E-7B40696941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Filtros, lagunas y humedales · 20/20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3a81151c130456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A315B616-2D32-47D4-8817-63FBDE08A5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Entrega profesional del módulo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708D4B62-DBB2-4EEF-B8D7-FC24AA986F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Selección y diseño comparativo de tecnologías adheridas y naturales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Plano de proceso, memoria de cálculo y matriz de riesgos.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Conclusiones, limitaciones y plan de verificación.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EFB18A07-0528-46A1-92A0-DEECA7AAB2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C9FBB19B-1585-436F-AB23-D8FA2787DC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FILTRO PERCOLADOR/RBC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B94E6650-0E64-4D57-A9B7-5DF3C89614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839E44F8-2DD8-467D-945E-EADB263FBF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E9088A57-538E-48B5-A22E-9645CFF026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LAGUNA ANAEROBIA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742AD54D-6A67-436E-8FA0-ED8EAC97D6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B3D52B8A-8B10-40DF-8D42-8D7910F511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058190A1-655C-4873-8990-10BA76E18A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LAGUNA FACULTATIVA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117D3C72-DEE8-4837-A8FB-730FD5C697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734FA8F9-E21E-4AE2-AB62-DE364EF016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4DD29E46-E9A3-4204-B1A4-89C5EF781A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HUMEDAL CONSTRUIDO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F62B85AA-3AA4-4346-9111-CEB3FE7B1C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E515BCBE-BAF9-4031-8908-A05F83CB91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AE51FE98-5254-493B-9CBF-8F4F5017A9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PULIMIENTO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2C337F70-0EF3-4793-9EDF-B10B6504BE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80679F06-1475-4172-9F43-4F482AC610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73515912-BC5B-47EB-8785-3214B17579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Selección y diseño comparativo de tecnologías adheridas y naturales</a:t>
            </a:r>
          </a:p>
        </p:txBody>
      </p:sp>
    </p:spTree>
    <p:extLst>
      <p:ext uri="{BB962C8B-B14F-4D97-AF65-F5344CB8AC3E}">
        <p14:creationId xmlns:p14="http://schemas.microsoft.com/office/powerpoint/2010/main" val="10160102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73D738A2-EB1D-4ADA-8E9D-E6403C9FEA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F71BE626-2EEF-477B-9E70-8BEC5185A8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51DCEF0-8A16-4CF9-873F-AC0CC60FCF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FFDAEC3-FDF6-4429-8731-DB3BE089BC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Filtros, lagunas y humedales · 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4311d637dd64eb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7C21F039-4E99-44EE-B680-A5CF963F85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ciencia del módulo se convierte en ecuaciones de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AD2E078-198A-4DBE-8CF3-50F2F107C3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transferencia en biopelícula, carga superficial, cinética en lagunas y transporte en medios porosos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Declarar supuestos, unidades y rango de aplicación.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Separar estimación preliminar de diseño definitivo.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17CE7192-0C3C-49B6-9854-0299C54384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5DEB8E5F-639A-4468-A057-F4647F4581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F6781FE7-8800-42E0-A375-B00F0A6005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671CD390-2F21-44A5-ADC1-1A97CBEA1F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4F47F382-E135-45AB-B5B2-DF0F96F34D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11CB8CB4-1819-44F7-BD3A-FED20D1C6D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74E410A4-DA4C-4B01-83C7-CCD7F2D578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91CBC51C-A97D-4B5A-AECE-2E52716C85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DBEC83F8-A4FD-4C55-A88F-CAC5BA8E3C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Selección y diseño comparativo de tecnologías adheridas y naturales</a:t>
            </a:r>
          </a:p>
        </p:txBody>
      </p:sp>
    </p:spTree>
    <p:extLst>
      <p:ext uri="{BB962C8B-B14F-4D97-AF65-F5344CB8AC3E}">
        <p14:creationId xmlns:p14="http://schemas.microsoft.com/office/powerpoint/2010/main" val="542118931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D5FAFF2B-BF81-43AA-B2DC-C06E244196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D1D6AA3-7FE7-4EB5-AAE1-1A34C4DE4C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DA325689-5B43-4FC2-A6CE-240EF3F6D5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35B398F6-9283-467C-83DE-C1BCB4EE54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Filtros, lagunas y humedales · 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d0e7a85dfc54bb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DF395183-AC6B-4336-BE34-365EC9DB18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Los datos de entrada controlan la confiabilidad del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F45CC35C-E7F0-4BFB-8908-933EAA170F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carga orgánica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carga hidráulica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profundidad y HRT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área específica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clima con variabilidad temporal y QA/QC.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59F2DC3B-C326-4FD4-8EB1-1DBD84A3D4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426CB61B-08BC-485D-A597-C6B0A6DAD7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47AC699F-033A-443E-B6A4-7AB6030342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9F74FD11-5771-4823-80E5-01A02D7766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92D373E7-F3F4-4753-983E-8919124EA1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91490921-2232-4858-B1CD-190EA8FBBD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1D96EB14-C203-46FC-B098-BF1DFBEDB3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87391B65-5848-494F-B546-9CECA12664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342D8F2A-F520-42D1-BC2E-C933712159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FF4D4FFF-1C6C-41C4-91CF-6DB814F494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Selección y diseño comparativo de tecnologías adheridas y naturales</a:t>
            </a:r>
          </a:p>
        </p:txBody>
      </p:sp>
    </p:spTree>
    <p:extLst>
      <p:ext uri="{BB962C8B-B14F-4D97-AF65-F5344CB8AC3E}">
        <p14:creationId xmlns:p14="http://schemas.microsoft.com/office/powerpoint/2010/main" val="1772695522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345547E6-65AA-4C8F-896B-ADBE5B3210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45BB35A-00B2-45D4-A8DA-F8760934A9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2ECDE72-80DD-4C84-BE80-B4A54E4C8B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BE4C9AB4-31B8-4DBC-AA74-0CD6E26640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Filtros, lagunas y humedales · 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f5fd08bee9b4392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195AB314-AB15-4C92-B19F-6C5F7D33A6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tren debe responder al afluente y al destino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76C3D683-2F26-477E-BC2C-6D09436396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Filtro percolador/RBC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Laguna anaerobia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Laguna facultativa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Incluir by-pass, drenajes, manejo de rechazos y contingencias.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ABE39B00-FB71-4C17-995C-C19F870CEA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27298173-366B-4897-A471-9574DC3E50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FILTRO PERCOLADOR/RBC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1503F329-EF35-48C4-8405-E38B1177ED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83D0CD4B-2EB6-448B-BB36-2EAA80ACE5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C7F4F257-61F7-40B6-AD07-8728F41AA8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LAGUNA ANAEROBIA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00C6BF90-68CD-41A2-BF16-FF71496908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D8EA9C2F-BED8-47A1-8607-F5347014A3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508A9141-4DE9-462D-8332-FF73EB4877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LAGUNA FACULTATIVA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A54E0590-FC3C-4B99-A6A0-E3C21C5143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BE6ACA88-2034-44CA-AC6A-BB0ED37450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0873A396-7A85-493D-A158-B845A98151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HUMEDAL CONSTRUIDO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AB6FFB50-6FC3-4763-BEC4-543227274E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1531F0E5-279E-4AD2-9F20-832C207E2D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AE4938E2-90C4-4E31-AB02-474A074A11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PULIMIENTO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C5C3F580-65D4-40C0-A3E3-4B752EF89C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497FAB65-9279-4197-A8C1-341092201C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38AE3E4B-17FA-413A-97C1-0045570A3D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Selección y diseño comparativo de tecnologías adheridas y naturales</a:t>
            </a:r>
          </a:p>
        </p:txBody>
      </p:sp>
    </p:spTree>
    <p:extLst>
      <p:ext uri="{BB962C8B-B14F-4D97-AF65-F5344CB8AC3E}">
        <p14:creationId xmlns:p14="http://schemas.microsoft.com/office/powerpoint/2010/main" val="584152022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9438D3D3-BAEA-4A7C-8C23-9A75987EE6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6F862EE8-009E-44D8-98EC-1E3B1245D1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E4EC8904-2958-410A-9DA7-7DBE502253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051D770-43A0-4BC6-9C50-71EACA21F5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Filtros, lagunas y humedales · 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7abb53a0a3e4e02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9B6C8804-804B-42A7-BE50-4D62AA2922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Balance de masa: nada desaparece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BD0FB4BC-B537-4565-9FC1-71BA7BA76F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Carbono.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nitrógeno.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fósforo.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sólidos.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agua.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Cuantificar corrientes de retorno y pérdidas.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DAB9621A-7CBD-42A5-83EE-08F48335C4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CARGA ORGÁNICA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E6458081-3B13-4D0A-9D04-2050542EBE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11DFF70A-094D-41E3-9E90-7EFBC5CB60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FC956D29-FC12-4D23-B398-FCD3D4E074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CARGA HIDRÁULICA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F412B816-08CC-41D4-B01D-6D87367533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10C8A0B2-87D8-4401-A434-93FF467B38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769805A0-ECA2-4870-886D-C3611FFEEB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PROFUNDIDAD Y HRT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A683E803-7AF4-4FED-AB34-0148CDDB17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D6E4E04B-8A02-422A-A3CD-635D312349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47287E9F-CC95-4F18-A293-A69C41AFA7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ÁREA ESPECÍFICA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0E366549-0132-4E87-A170-1B2C049D94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61C5EA44-C144-4E47-980B-EC9E5A317D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CCAF6C34-DE6B-483F-8A35-03AA7F73F4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07AAEDFE-0C81-4165-A996-D80D46A154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Selección y diseño comparativo de tecnologías adheridas y naturales</a:t>
            </a:r>
          </a:p>
        </p:txBody>
      </p:sp>
    </p:spTree>
    <p:extLst>
      <p:ext uri="{BB962C8B-B14F-4D97-AF65-F5344CB8AC3E}">
        <p14:creationId xmlns:p14="http://schemas.microsoft.com/office/powerpoint/2010/main" val="1564181547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D40AB134-E41A-4D96-8841-FF68B6D5D9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B16C5083-03C4-4936-88C8-867BC82E6D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72E2AE57-6AD4-4408-B1B6-9D82FDD4B0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9FB2F94-29FC-4BBE-BDE9-1B6FFB819C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Filtros, lagunas y humedales · 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1e2dae008a3476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CBCF48A-7262-44EA-95AB-90A9210306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Criterios de diseño con margen explícito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EB611B04-4B98-4F8C-B873-6BC5D63E71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carga orgánica: valor medio, pico y condición crítica.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carga hidráulica: sensibilidad y control.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profundidad y HRT: reserva o redundancia.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0385A372-1CE3-4A31-8BBD-D5EF016F3F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A2DAAD16-1B9F-41F9-AEDA-D76A89DB4E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5B9EBF73-A09B-4A27-8658-26F918FBE7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C27C82C4-39D8-433E-878D-3670C3F0B0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22834318-E3B0-4485-ACA2-665C11F335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909340AC-91A1-4255-8EFD-66035508BF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58238C16-34E8-4621-837D-BC529A846C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5FF202B8-E6A9-48B5-9969-16D9194C10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1BDED32B-9A5D-4BF1-B314-93406F76E8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06D0CD95-32AD-4AD9-8A33-39D9638ADB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Selección y diseño comparativo de tecnologías adheridas y naturales</a:t>
            </a:r>
          </a:p>
        </p:txBody>
      </p:sp>
    </p:spTree>
    <p:extLst>
      <p:ext uri="{BB962C8B-B14F-4D97-AF65-F5344CB8AC3E}">
        <p14:creationId xmlns:p14="http://schemas.microsoft.com/office/powerpoint/2010/main" val="405524431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52C80CF8-1BA8-4F9A-8E31-C59C9A157A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BD74EF7-AC41-4EBC-ABA5-EB7A460CC6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3275A362-3521-4543-84A3-9AF19713EC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30BE5C2E-EA34-4F67-8EAD-F79C08EBB7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Filtros, lagunas y humedales · 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2e18c18139e451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D2919654-8000-4F30-9851-761FDA4013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hidráulica integra todas las unidades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5DB0FF6-CA4C-4D7E-BD71-C5E6F07C6F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Construir línea piezométrica para caudal medio y máximo.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Calcular pérdidas distribuidas y localizadas.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Evitar reboses, cortocircuitos y zonas muertas.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1E84A29E-A8B7-4732-97D4-979F8A52BF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505D1F66-81CE-4C65-A5D3-29790FCE42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87E6905A-F668-479A-B7B9-ED50AB962A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7A6DB922-9548-4533-8B0A-F8FE3436B3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5BF551DC-A314-46D7-8491-63A0F28131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90C94C90-D8D8-465F-A676-F0FCC9F2C3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72180CDE-FFEB-4910-B4D1-816B5B115E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90180D82-855A-4DE9-B380-B6335C2002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AEF7F46E-B247-421A-831B-1B6F7ED440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Selección y diseño comparativo de tecnologías adheridas y naturales</a:t>
            </a:r>
          </a:p>
        </p:txBody>
      </p:sp>
    </p:spTree>
    <p:extLst>
      <p:ext uri="{BB962C8B-B14F-4D97-AF65-F5344CB8AC3E}">
        <p14:creationId xmlns:p14="http://schemas.microsoft.com/office/powerpoint/2010/main" val="355660192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2160988F-D5F3-400D-84EC-E4F9AB0631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D45FFB2-508B-48C1-9EA3-DC9A299C97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04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3D1899F6-A4BE-4A96-AAB5-B68BC9A9F7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DD14FE24-B5E5-42B2-8808-86CF16854C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Filtros, lagunas y humedales · 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a281b0dec1741b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9E3A95CD-2B7A-4D40-860F-841D9109F0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proceso necesita volumen, tiempo y transferencia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1EE0E72-3B67-42E0-B4FE-2DC6D75BAA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transferencia en biopelícula, carga superficial, cinética en lagunas y transporte en medios porosos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limitaciones cinéticas y de transporte.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Evaluar temperatura, altitud y variabilidad.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8B7C352E-A151-4446-A684-ED1A5A28D6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5DAC62FA-AF48-4D28-AC43-A185EDEF3B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B2E4AE01-11BC-4946-B5A8-A571B587BA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98CE2D8D-8ACA-45DD-9E61-1BF808730D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DDF6E4CF-5686-4EE3-9C03-8FC6D1AFB6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F819AB18-92AE-401E-8CE5-90ED12D986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4A9C2AA4-E5E8-42D0-8146-09E5E33FB0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A5D471A0-74E9-454E-A94A-D09A45A145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CD8BB37C-D716-4BEB-B8F1-258C096A0C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33F442F9-D60D-41CE-BFC7-D1B37124F6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Selección y diseño comparativo de tecnologías adheridas y naturales</a:t>
            </a:r>
          </a:p>
        </p:txBody>
      </p:sp>
    </p:spTree>
    <p:extLst>
      <p:ext uri="{BB962C8B-B14F-4D97-AF65-F5344CB8AC3E}">
        <p14:creationId xmlns:p14="http://schemas.microsoft.com/office/powerpoint/2010/main" val="736624717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2026-07-24T09:46:55.1200000Z</dcterms:created>
  <dcterms:modified xsi:type="dcterms:W3CDTF">2026-07-24T09:46:55.1200000Z</dcterms:modified>
</coreProperties>
</file>