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21c1cc9625a4f87" /><Relationship Type="http://schemas.openxmlformats.org/officeDocument/2006/relationships/extended-properties" Target="/docProps/app.xml" Id="R28dda6a02aee4b18" /><Relationship Type="http://schemas.openxmlformats.org/officeDocument/2006/relationships/officeDocument" Target="/ppt/presentation.xml" Id="R7685a700ef2d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882e29dd64272"/>
  </p:sldMasterIdLst>
  <p:notesMasterIdLst>
    <p:notesMasterId xmlns:r="http://schemas.openxmlformats.org/officeDocument/2006/relationships" r:id="R60881377708c45c6"/>
  </p:notesMasterIdLst>
  <p:sldIdLst>
    <p:sldId xmlns:r="http://schemas.openxmlformats.org/officeDocument/2006/relationships" id="256" r:id="Re0fc52bf80a14f65"/>
    <p:sldId xmlns:r="http://schemas.openxmlformats.org/officeDocument/2006/relationships" id="257" r:id="R2b2a618ccf184255"/>
    <p:sldId xmlns:r="http://schemas.openxmlformats.org/officeDocument/2006/relationships" id="258" r:id="R78ffb8e2f3374d56"/>
    <p:sldId xmlns:r="http://schemas.openxmlformats.org/officeDocument/2006/relationships" id="259" r:id="Rb2a291cc760045f9"/>
    <p:sldId xmlns:r="http://schemas.openxmlformats.org/officeDocument/2006/relationships" id="260" r:id="R30d9ea6ef7834252"/>
    <p:sldId xmlns:r="http://schemas.openxmlformats.org/officeDocument/2006/relationships" id="261" r:id="Rbeba591551764aae"/>
    <p:sldId xmlns:r="http://schemas.openxmlformats.org/officeDocument/2006/relationships" id="262" r:id="R10d0bc5b395f41b2"/>
    <p:sldId xmlns:r="http://schemas.openxmlformats.org/officeDocument/2006/relationships" id="263" r:id="Reec03ff18d9c49aa"/>
    <p:sldId xmlns:r="http://schemas.openxmlformats.org/officeDocument/2006/relationships" id="264" r:id="Ra780a2df27b442d4"/>
    <p:sldId xmlns:r="http://schemas.openxmlformats.org/officeDocument/2006/relationships" id="265" r:id="R9c7bbc2d11c24897"/>
    <p:sldId xmlns:r="http://schemas.openxmlformats.org/officeDocument/2006/relationships" id="266" r:id="R5f91e20840394601"/>
    <p:sldId xmlns:r="http://schemas.openxmlformats.org/officeDocument/2006/relationships" id="267" r:id="Rdd0fa11b8fb84141"/>
    <p:sldId xmlns:r="http://schemas.openxmlformats.org/officeDocument/2006/relationships" id="268" r:id="R266d0d551de4447e"/>
    <p:sldId xmlns:r="http://schemas.openxmlformats.org/officeDocument/2006/relationships" id="269" r:id="R36197db79f1a42f2"/>
    <p:sldId xmlns:r="http://schemas.openxmlformats.org/officeDocument/2006/relationships" id="270" r:id="R327b8de7d87e43a4"/>
    <p:sldId xmlns:r="http://schemas.openxmlformats.org/officeDocument/2006/relationships" id="271" r:id="Reb32969ab7f948a5"/>
    <p:sldId xmlns:r="http://schemas.openxmlformats.org/officeDocument/2006/relationships" id="272" r:id="R5a144bbb329c41c6"/>
    <p:sldId xmlns:r="http://schemas.openxmlformats.org/officeDocument/2006/relationships" id="273" r:id="Redf5913f4f304f6d"/>
    <p:sldId xmlns:r="http://schemas.openxmlformats.org/officeDocument/2006/relationships" id="274" r:id="R05c51dd1338f4edb"/>
    <p:sldId xmlns:r="http://schemas.openxmlformats.org/officeDocument/2006/relationships" id="275" r:id="R4a215f7198a445a1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47843c315e44407c" /><Relationship Type="http://schemas.openxmlformats.org/officeDocument/2006/relationships/slideMaster" Target="/ppt/slideMasters/slideMaster1.xml" Id="R7e2882e29dd64272" /><Relationship Type="http://schemas.openxmlformats.org/officeDocument/2006/relationships/notesMaster" Target="/ppt/notesMasters/notesMaster1.xml" Id="R60881377708c45c6" /><Relationship Type="http://schemas.openxmlformats.org/officeDocument/2006/relationships/presProps" Target="/ppt/presProps.xml" Id="Rb95d06a691ff45c2" /><Relationship Type="http://schemas.openxmlformats.org/officeDocument/2006/relationships/tableStyles" Target="/ppt/tableStyles.xml" Id="R31e456eff59f4e57" /><Relationship Type="http://schemas.openxmlformats.org/officeDocument/2006/relationships/slide" Target="/ppt/slides/slide1.xml" Id="Re0fc52bf80a14f65" /><Relationship Type="http://schemas.openxmlformats.org/officeDocument/2006/relationships/slide" Target="/ppt/slides/slide2.xml" Id="R2b2a618ccf184255" /><Relationship Type="http://schemas.openxmlformats.org/officeDocument/2006/relationships/slide" Target="/ppt/slides/slide3.xml" Id="R78ffb8e2f3374d56" /><Relationship Type="http://schemas.openxmlformats.org/officeDocument/2006/relationships/slide" Target="/ppt/slides/slide4.xml" Id="Rb2a291cc760045f9" /><Relationship Type="http://schemas.openxmlformats.org/officeDocument/2006/relationships/slide" Target="/ppt/slides/slide5.xml" Id="R30d9ea6ef7834252" /><Relationship Type="http://schemas.openxmlformats.org/officeDocument/2006/relationships/slide" Target="/ppt/slides/slide6.xml" Id="Rbeba591551764aae" /><Relationship Type="http://schemas.openxmlformats.org/officeDocument/2006/relationships/slide" Target="/ppt/slides/slide7.xml" Id="R10d0bc5b395f41b2" /><Relationship Type="http://schemas.openxmlformats.org/officeDocument/2006/relationships/slide" Target="/ppt/slides/slide8.xml" Id="Reec03ff18d9c49aa" /><Relationship Type="http://schemas.openxmlformats.org/officeDocument/2006/relationships/slide" Target="/ppt/slides/slide9.xml" Id="Ra780a2df27b442d4" /><Relationship Type="http://schemas.openxmlformats.org/officeDocument/2006/relationships/slide" Target="/ppt/slides/slide10.xml" Id="R9c7bbc2d11c24897" /><Relationship Type="http://schemas.openxmlformats.org/officeDocument/2006/relationships/slide" Target="/ppt/slides/slide11.xml" Id="R5f91e20840394601" /><Relationship Type="http://schemas.openxmlformats.org/officeDocument/2006/relationships/slide" Target="/ppt/slides/slide12.xml" Id="Rdd0fa11b8fb84141" /><Relationship Type="http://schemas.openxmlformats.org/officeDocument/2006/relationships/slide" Target="/ppt/slides/slide13.xml" Id="R266d0d551de4447e" /><Relationship Type="http://schemas.openxmlformats.org/officeDocument/2006/relationships/slide" Target="/ppt/slides/slide14.xml" Id="R36197db79f1a42f2" /><Relationship Type="http://schemas.openxmlformats.org/officeDocument/2006/relationships/slide" Target="/ppt/slides/slide15.xml" Id="R327b8de7d87e43a4" /><Relationship Type="http://schemas.openxmlformats.org/officeDocument/2006/relationships/slide" Target="/ppt/slides/slide16.xml" Id="Reb32969ab7f948a5" /><Relationship Type="http://schemas.openxmlformats.org/officeDocument/2006/relationships/slide" Target="/ppt/slides/slide17.xml" Id="R5a144bbb329c41c6" /><Relationship Type="http://schemas.openxmlformats.org/officeDocument/2006/relationships/slide" Target="/ppt/slides/slide18.xml" Id="Redf5913f4f304f6d" /><Relationship Type="http://schemas.openxmlformats.org/officeDocument/2006/relationships/slide" Target="/ppt/slides/slide19.xml" Id="R05c51dd1338f4edb" /><Relationship Type="http://schemas.openxmlformats.org/officeDocument/2006/relationships/slide" Target="/ppt/slides/slide20.xml" Id="R4a215f7198a445a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05f5193fc015490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c9855245dc64f0f" /><Relationship Type="http://schemas.openxmlformats.org/officeDocument/2006/relationships/notesMaster" Target="/ppt/notesMasters/notesMaster1.xml" Id="R162d78ae935747e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b1582b7f76e46ff" /><Relationship Type="http://schemas.openxmlformats.org/officeDocument/2006/relationships/notesMaster" Target="/ppt/notesMasters/notesMaster1.xml" Id="R736e90d1a1164cc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23916647329a4d04" /><Relationship Type="http://schemas.openxmlformats.org/officeDocument/2006/relationships/notesMaster" Target="/ppt/notesMasters/notesMaster1.xml" Id="Rd3df7938fb99431e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dc70eca104e142d6" /><Relationship Type="http://schemas.openxmlformats.org/officeDocument/2006/relationships/notesMaster" Target="/ppt/notesMasters/notesMaster1.xml" Id="Rd21ebd7550184682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3cd074a6a5b42c3" /><Relationship Type="http://schemas.openxmlformats.org/officeDocument/2006/relationships/notesMaster" Target="/ppt/notesMasters/notesMaster1.xml" Id="Rdf7ba21919bf4a59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f7aa2f149cc84403" /><Relationship Type="http://schemas.openxmlformats.org/officeDocument/2006/relationships/notesMaster" Target="/ppt/notesMasters/notesMaster1.xml" Id="Rd0c45f892de44913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5505ce52695a4107" /><Relationship Type="http://schemas.openxmlformats.org/officeDocument/2006/relationships/notesMaster" Target="/ppt/notesMasters/notesMaster1.xml" Id="Rd7739a1d5d0d425e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e41ae4e752b7414f" /><Relationship Type="http://schemas.openxmlformats.org/officeDocument/2006/relationships/notesMaster" Target="/ppt/notesMasters/notesMaster1.xml" Id="R94310a2ba6184c9a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8f19b156fdae416f" /><Relationship Type="http://schemas.openxmlformats.org/officeDocument/2006/relationships/notesMaster" Target="/ppt/notesMasters/notesMaster1.xml" Id="R4bf8a7a568114678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4af841d8e96d47a3" /><Relationship Type="http://schemas.openxmlformats.org/officeDocument/2006/relationships/notesMaster" Target="/ppt/notesMasters/notesMaster1.xml" Id="Rdfcc3042f6ac4ef8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bfb7a91917140dc" /><Relationship Type="http://schemas.openxmlformats.org/officeDocument/2006/relationships/notesMaster" Target="/ppt/notesMasters/notesMaster1.xml" Id="R74ca9b34449c493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13792c4119245fb" /><Relationship Type="http://schemas.openxmlformats.org/officeDocument/2006/relationships/notesMaster" Target="/ppt/notesMasters/notesMaster1.xml" Id="Re5af3e1b6eba48b4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7bb90c33c9d426f" /><Relationship Type="http://schemas.openxmlformats.org/officeDocument/2006/relationships/notesMaster" Target="/ppt/notesMasters/notesMaster1.xml" Id="R9331bcdbafb94fc6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e23c76101c04629" /><Relationship Type="http://schemas.openxmlformats.org/officeDocument/2006/relationships/notesMaster" Target="/ppt/notesMasters/notesMaster1.xml" Id="R8492392af2fa439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48f553a88434c10" /><Relationship Type="http://schemas.openxmlformats.org/officeDocument/2006/relationships/notesMaster" Target="/ppt/notesMasters/notesMaster1.xml" Id="Rad226b763eed4830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01aab2190e84a04" /><Relationship Type="http://schemas.openxmlformats.org/officeDocument/2006/relationships/notesMaster" Target="/ppt/notesMasters/notesMaster1.xml" Id="R34b7b023949e4b3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ebd6d195bcb4c8b" /><Relationship Type="http://schemas.openxmlformats.org/officeDocument/2006/relationships/notesMaster" Target="/ppt/notesMasters/notesMaster1.xml" Id="Rec70eaa24101437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c0f58f0beb74b4e" /><Relationship Type="http://schemas.openxmlformats.org/officeDocument/2006/relationships/notesMaster" Target="/ppt/notesMasters/notesMaster1.xml" Id="Rbd092af489c2419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32fccfc948bf40fa" /><Relationship Type="http://schemas.openxmlformats.org/officeDocument/2006/relationships/notesMaster" Target="/ppt/notesMasters/notesMaster1.xml" Id="Rf5da392f77fa487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a39da1ca4e24da2" /><Relationship Type="http://schemas.openxmlformats.org/officeDocument/2006/relationships/notesMaster" Target="/ppt/notesMasters/notesMaster1.xml" Id="R6ba4f17591054245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3de2f8ace425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eb6c9751eef34a52" /><Relationship Type="http://schemas.openxmlformats.org/officeDocument/2006/relationships/slideLayout" Target="/ppt/slideLayouts/slideLayout1.xml" Id="Rf78d93d29c254ff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d93d29c254ff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10020dcc41ff" /><Relationship Type="http://schemas.openxmlformats.org/officeDocument/2006/relationships/image" Target="/ppt/media/image.png" Id="Ra7f0b14419fd4566" /><Relationship Type="http://schemas.openxmlformats.org/officeDocument/2006/relationships/notesSlide" Target="/ppt/notesSlides/notesSlide1.xml" Id="R86c3a4bdf82244d2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1047fb7754529" /><Relationship Type="http://schemas.openxmlformats.org/officeDocument/2006/relationships/image" Target="/ppt/media/image10.png" Id="R745d508388f44306" /><Relationship Type="http://schemas.openxmlformats.org/officeDocument/2006/relationships/notesSlide" Target="/ppt/notesSlides/notesSlide10.xml" Id="Rfcf6a1bf7e924d79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b6cf3103748cc" /><Relationship Type="http://schemas.openxmlformats.org/officeDocument/2006/relationships/image" Target="/ppt/media/image11.png" Id="Re9171c619e51474d" /><Relationship Type="http://schemas.openxmlformats.org/officeDocument/2006/relationships/notesSlide" Target="/ppt/notesSlides/notesSlide11.xml" Id="Re77697d6b4894bf4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a7516d644f29" /><Relationship Type="http://schemas.openxmlformats.org/officeDocument/2006/relationships/image" Target="/ppt/media/image12.png" Id="Rcb3f9c36491c48ec" /><Relationship Type="http://schemas.openxmlformats.org/officeDocument/2006/relationships/notesSlide" Target="/ppt/notesSlides/notesSlide12.xml" Id="R7089b342da53488c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facaa38ad431e" /><Relationship Type="http://schemas.openxmlformats.org/officeDocument/2006/relationships/image" Target="/ppt/media/image13.png" Id="Rd2e76cdd4f9d4933" /><Relationship Type="http://schemas.openxmlformats.org/officeDocument/2006/relationships/notesSlide" Target="/ppt/notesSlides/notesSlide13.xml" Id="Refdf7ee20e7d474f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b0d0a031f4105" /><Relationship Type="http://schemas.openxmlformats.org/officeDocument/2006/relationships/image" Target="/ppt/media/image14.png" Id="Rfe6f02ee83364131" /><Relationship Type="http://schemas.openxmlformats.org/officeDocument/2006/relationships/notesSlide" Target="/ppt/notesSlides/notesSlide14.xml" Id="R4b2225fcd9914b98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3c6ab66464e12" /><Relationship Type="http://schemas.openxmlformats.org/officeDocument/2006/relationships/image" Target="/ppt/media/image15.png" Id="R86bdb670519e479c" /><Relationship Type="http://schemas.openxmlformats.org/officeDocument/2006/relationships/notesSlide" Target="/ppt/notesSlides/notesSlide15.xml" Id="R3792b5b78c8e442d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e2cf955184784" /><Relationship Type="http://schemas.openxmlformats.org/officeDocument/2006/relationships/image" Target="/ppt/media/image16.png" Id="Refc763911bb94633" /><Relationship Type="http://schemas.openxmlformats.org/officeDocument/2006/relationships/notesSlide" Target="/ppt/notesSlides/notesSlide16.xml" Id="Re1d11fa43e2b4fd8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c894f53914d81" /><Relationship Type="http://schemas.openxmlformats.org/officeDocument/2006/relationships/image" Target="/ppt/media/image17.png" Id="R235b4ca4affc4f39" /><Relationship Type="http://schemas.openxmlformats.org/officeDocument/2006/relationships/notesSlide" Target="/ppt/notesSlides/notesSlide17.xml" Id="R641b936ccca9486d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2b32d9a7249a9" /><Relationship Type="http://schemas.openxmlformats.org/officeDocument/2006/relationships/image" Target="/ppt/media/image18.png" Id="Red80c062502442d0" /><Relationship Type="http://schemas.openxmlformats.org/officeDocument/2006/relationships/notesSlide" Target="/ppt/notesSlides/notesSlide18.xml" Id="R6a31bbf21fba4200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0ede15fc84162" /><Relationship Type="http://schemas.openxmlformats.org/officeDocument/2006/relationships/image" Target="/ppt/media/image19.png" Id="Rf5d4bbcab23c4d24" /><Relationship Type="http://schemas.openxmlformats.org/officeDocument/2006/relationships/notesSlide" Target="/ppt/notesSlides/notesSlide19.xml" Id="Rfd9c3b589753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13e2cb2942f4" /><Relationship Type="http://schemas.openxmlformats.org/officeDocument/2006/relationships/image" Target="/ppt/media/image2.png" Id="R43bc39d46f524c62" /><Relationship Type="http://schemas.openxmlformats.org/officeDocument/2006/relationships/notesSlide" Target="/ppt/notesSlides/notesSlide2.xml" Id="R99604c3c85d74412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c12e2fa644a9a" /><Relationship Type="http://schemas.openxmlformats.org/officeDocument/2006/relationships/image" Target="/ppt/media/image20.png" Id="R9cbe1502c63f4d82" /><Relationship Type="http://schemas.openxmlformats.org/officeDocument/2006/relationships/notesSlide" Target="/ppt/notesSlides/notesSlide20.xml" Id="Re4eb766780b3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2532740474975" /><Relationship Type="http://schemas.openxmlformats.org/officeDocument/2006/relationships/image" Target="/ppt/media/image3.png" Id="R36bf299ac8dd4b2c" /><Relationship Type="http://schemas.openxmlformats.org/officeDocument/2006/relationships/notesSlide" Target="/ppt/notesSlides/notesSlide3.xml" Id="R65c50c8ff2fd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6fa2c7b314581" /><Relationship Type="http://schemas.openxmlformats.org/officeDocument/2006/relationships/image" Target="/ppt/media/image4.png" Id="R3d45fca995db4087" /><Relationship Type="http://schemas.openxmlformats.org/officeDocument/2006/relationships/notesSlide" Target="/ppt/notesSlides/notesSlide4.xml" Id="R578d709d09d8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07320d5254c0e" /><Relationship Type="http://schemas.openxmlformats.org/officeDocument/2006/relationships/image" Target="/ppt/media/image5.png" Id="Rd227c2f2300b4974" /><Relationship Type="http://schemas.openxmlformats.org/officeDocument/2006/relationships/notesSlide" Target="/ppt/notesSlides/notesSlide5.xml" Id="Rda449dce7e8c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8ee67b4b432f" /><Relationship Type="http://schemas.openxmlformats.org/officeDocument/2006/relationships/image" Target="/ppt/media/image6.png" Id="R174b84b3fa034d6c" /><Relationship Type="http://schemas.openxmlformats.org/officeDocument/2006/relationships/notesSlide" Target="/ppt/notesSlides/notesSlide6.xml" Id="R751326cfd39d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a79b6bc074a64" /><Relationship Type="http://schemas.openxmlformats.org/officeDocument/2006/relationships/image" Target="/ppt/media/image7.png" Id="Re8de96e2953747cc" /><Relationship Type="http://schemas.openxmlformats.org/officeDocument/2006/relationships/notesSlide" Target="/ppt/notesSlides/notesSlide7.xml" Id="R3edca7037dc64735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18aa77fdc42e8" /><Relationship Type="http://schemas.openxmlformats.org/officeDocument/2006/relationships/image" Target="/ppt/media/image8.png" Id="R3f385287bd354d09" /><Relationship Type="http://schemas.openxmlformats.org/officeDocument/2006/relationships/notesSlide" Target="/ppt/notesSlides/notesSlide8.xml" Id="R52c6ece606b5449f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15653883a4061" /><Relationship Type="http://schemas.openxmlformats.org/officeDocument/2006/relationships/image" Target="/ppt/media/image9.png" Id="R2d40860951ce41d8" /><Relationship Type="http://schemas.openxmlformats.org/officeDocument/2006/relationships/notesSlide" Target="/ppt/notesSlides/notesSlide9.xml" Id="Re290d8452c4c4339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A5EC1FF0-C7CC-45A4-BDCA-8E0AFCF6A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F9E3479-5B4B-4D80-B46D-695C78D859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6D4C47-8D41-4279-B065-05785DD5F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E2FB8A0-109D-4F17-853D-4F4657E9F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7f0b14419fd456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CBF380B-A2D6-4687-BF6E-610E2265B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Tratamiento biológico: lodos activados, SBR, MBBR y aireación extendida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EFAA0AF6-1B30-48CE-BE93-CFD10563B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cinética de crecimiento, transferencia de oxígeno, edad de lodo, F/M y separación sólido-líquido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F2453EE6-0246-41D2-AE45-CDF98099D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CF473B4-9792-42B2-9821-E26DF301E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REACTOR BIOLÓGICO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88D5810-652E-422A-9E0B-438D10698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B71197A4-EA25-4D12-96DC-42E2B51E7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7F8A8F10-1304-4014-B22F-6E4F8F099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AIREACIÓN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C1E5A33-6C2B-41E9-B2E8-A81CEEA98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96D98F0-E960-4753-A9E8-CC9F63EA5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0E360882-F3FC-404E-AC22-A6391FB7E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RAS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E99EAB3-9E3B-45B2-9B6D-960877F62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88164E03-84D4-4597-8736-F8455D0BC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B332FC4-6569-46E0-BE48-328259381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PURGA WAS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FDA91A6-2F64-41A5-985D-7A8232245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B01D976B-7BFE-4FD9-AB45-6E45C9ADFF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1E4E011-2922-4607-9783-2C7539AE5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CLARIFICADOR SECUNDARIO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B6F2BB9-D015-4E30-9838-9C0A2EA21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E06F3F69-DCC2-43DE-9D80-1D5B409EB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F96902E6-EF40-4F4D-B464-427925D2E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200864512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4D7B2322-820A-477F-AB85-6444F3545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93ADC92-CB88-4F8C-9D10-588B589D8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C34023D-6B54-43F0-9656-705793319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EC9CD76-E66C-4E5B-80AC-27110D387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45d508388f4430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D8FB8E4-DF9E-455D-BB7B-101A82A7C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F4A219F-FA25-4BC2-A23D-F1A9EF4C67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0A4759DD-1829-4194-95A6-792275940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8998A04-42FE-4383-AFEC-8F48488BA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REACTOR BIOLÓGICO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5DB19E8-9059-44CB-95B1-C1581E886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E43503F-31C0-4FB4-8473-FB08DCB62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B5392E8-EF0F-4073-B446-737469F69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AIREACIÓN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C4A1126-D04C-4494-B909-EAF82DB8C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C3A6E02-5DA2-4B18-B502-DE70D2E41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75634BB3-3B11-44B3-AE2A-31AD64D81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RAS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818A2FC-8EDC-48E2-B958-F21A059419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F54617F8-F90C-43B2-BF63-62B24160E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D0DAA0A-D2A4-4AF9-9BE5-EC49A9E5A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PURGA WAS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D75CF97-8246-4FB7-BB1A-FFEDA80BC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9639239-574E-4892-B10E-700E06554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9F74795E-5333-465E-B158-AABF4D4B7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CLARIFICADOR SECUNDARIO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5810C74-C0F7-46FF-A909-F3F90ACFE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F914B409-02C4-4649-A6FD-EE624727D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9A30F09D-901F-42F1-ADCD-8A53DC7A5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869513589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B5E1B5F7-1DAB-4323-B317-126B5CE58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7D66878-6414-47A3-90C1-0F0C2D000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BB6EC9A-3DC0-42C1-B7CD-ACEAF131A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95BE96C-7E25-4496-9667-85FEDFBF1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9171c619e51474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A348A5F-8D8D-4DFF-B140-3C565D458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13A5174-9F01-4FD7-A123-996F448FF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SRT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HRT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MLSS/MLVSS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68C7631-3BF4-4B9A-AE68-AA210993C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CAAD8E0-0198-4AF3-8B74-FCC3BD03E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C730F3A-4321-449F-A451-1B7A4690B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278FDD8-2550-4792-9629-D291D26B9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HRT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9C69AE3-03C2-4629-9990-E1BF6AA38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87269D02-2E4B-40AF-B498-E55DC5179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05D1B89D-FE31-443E-A08F-1E2F14E3F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MLSS/MLVSS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4A1348F8-9855-4CD7-ADD9-CC49B7BA0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0A4C3FE-F85B-4D55-8A33-13248195C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59278806-9BA6-452C-A87A-DFFA5139C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F/M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67E41B8A-4275-4BB8-B4E8-7204A78B4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6A86BDA-699F-4C17-BDDE-B8F6FA6FD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9F934266-01F4-48BF-9D77-B44E2ED28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49A7A277-C1B1-4028-932E-0592B012E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385032726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C7A6CC1-4F05-48CF-86B1-8693D1C5D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8CFEB62-577C-41E1-A48C-F74FEEE01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D88471D-CFFF-4A7A-90AC-12083CA57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6FBD588-7817-4439-8D4A-01BD476CB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b3f9c36491c48e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D9DEE9D-7DFE-47E3-8354-147E89302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B9CFBFF-4466-4BCA-9214-A8961A652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Reactor biológico y Clarificador secundario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3591C0E-FFAA-461C-8228-D09B1BC07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CD1FB97-B088-49D9-AAD3-4B53CED57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48B2C5CB-D579-4EA2-BC5B-2823D8879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5B5C7A5-38E8-4757-A8E1-C06C46B21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2ABE340-4639-4844-A0E6-3C36520BF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40E7ED7-4EF4-419D-BEFD-5BE47CD52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5B1C036-B95B-4935-8427-CDA938B1B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42F8ECD-B749-4194-ACDA-69421042D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AEAE0DE-9532-49CF-BF13-C604F7E23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D8E992C-2E6A-4E4A-BF5D-32791A58F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987185709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C2853348-BD2E-429B-B5EF-C23036CFE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753DFB0-AC9E-4ECF-BE1D-631E7CB5F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A7EFDE6-2A95-436E-81B9-C0AFE8D28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06C6FBB-B565-49B3-82B5-B1D942868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2e76cdd4f9d493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571024D-10E7-41EF-943A-49BFB3419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69BEFDF-3488-4E40-B065-F7F281CA3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68300FB8-64A5-4DE5-AA86-0F9E7D109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FF76197-DA02-41DD-9FC9-6204FAC2A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AF9CA642-4FE5-4BDC-BA72-0517FF32E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93415B7-81D2-4283-B38B-7840E1EA3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9C517525-AC88-4845-ADC8-012EA0CD6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F7E80E38-101A-4F00-B5A6-F439D75C1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29478C25-F4FE-4DD1-9352-01D7B1952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ABB55EA-52B8-414A-AC50-3A529E252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C20DEC6D-6909-4213-8F3A-CA4D54D38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740941841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8222F08-713B-4198-AA15-9F4F1B1E4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3E6A2DD-7397-41DB-AFE6-6E6FDEBD9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B2CC165-2FAF-446F-8F52-6DB089C24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7CB5E80-B569-4BA2-9B29-33B950153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e6f02ee8336413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209EC4A-34D6-4410-AF82-45DC583EF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01BBD8F-A479-4C1B-8B07-FCE166A568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Afluente doméstico a 18 °C con límite exigente de DBO₅ y SST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4550458-0D41-4653-AD37-54BD1F3B1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14D36C07-2DE5-4F94-841C-F96A18212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3169C84-DD98-4BAC-B6AB-84C558B73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4C7114CC-CA2D-4102-945F-8A11C1EF4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DDC8FD3-7164-480F-9060-1E0608EEA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E26058C-E944-4233-A6A1-5438E2D8B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35F1E77-9E1B-4764-AA04-D32DCE141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61705AA-2208-4151-AF73-AB1285C77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615A9C6-1BFA-4F8B-9D32-3B8CD7DBD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0001B5A-752C-4716-9894-3BD2167D4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721502434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84F5EDD-35AC-416B-8159-1203CCBF5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FA45136-FB50-456F-B182-88368A3D7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DAF126F-490F-4889-B60A-8B74CF7CF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50D6713-B2A0-4EA5-A4E8-570816D21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6bdb670519e479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27063B9-62AF-44AD-BC12-B26858AB1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71309CA-C65F-4AA4-B9E8-17B1B435A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D9BB7128-F22F-441D-9C24-F0E5DAEB7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BCF35B0-9521-4F2A-AFA3-9BAD5062A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REACTOR BIOLÓGICO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008DCF7-9328-41E4-9EEA-C5A263EDC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F541903-9B1A-4364-910C-0D9362272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7BE9D49-8722-46C6-8229-C425773B0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AIREACIÓN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941F988-9D72-4EE9-9A61-DA7D41EDB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0D17D65-B7BC-4F98-9D10-90BC506D9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8CEB760-EF1B-4D7B-8239-53B3663C0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RAS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3940A9ED-F595-4CEC-95DD-E08B8FC27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92D0A067-1700-4EE2-9AB6-A078D15BE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144787A-04F0-4EFC-98A8-6B69A6451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PURGA WAS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74979DAC-2304-49CE-BFB4-21243EE08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9E0B9786-1F64-4C27-BCC2-5C5623654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E3D292E-FEEE-4691-927D-D5DD8944F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CLARIFICADOR SECUNDARIO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AF56FEA9-4C27-4E97-9C05-1FA8C72CE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95C5365-36A0-411A-B286-CAC791095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5F4FB441-B084-4C63-8298-FE43CD2E5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448608674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EFF0C0B8-CD96-4DE3-B3A3-693CF0BE5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B0361AC-7788-493A-B968-241CD8817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CC05557-7D36-43CE-B5A0-CE0B7E99E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9C2D048-A5D5-42F8-9D2E-39E351707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fc763911bb9463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7C96871-D3E1-462F-91D2-562886749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2822411-835A-4EC2-9C6E-1B3B31A5C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Reactor biológico: detectar, contener, recuperar. Falla de Sistema de aireación: detectar, contener, recuperar. Falla de Recirculación RAS: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2588122B-5913-456C-911F-9FC9FF7B1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DE3B1442-53C7-4FC6-8640-04649D6A8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06ED366-06FA-44C1-B137-F933EA73F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EA9DF52B-724A-4A12-8F07-D5C88264E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HRT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EA007EC5-DD50-48D0-88FE-CB52B80DA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88DCB910-8FE5-4C91-B4BB-4460A6E64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D4FE1181-7A8D-43B7-959F-9EACDB740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MLSS/MLVSS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77E0E7C3-EABF-4FF0-83E2-D9B0A31DA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2AEED4B-D0EF-427A-83A6-D54C42D33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7D72B63A-C705-482B-9AEF-578D26769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F/M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C2061DB-0F4E-40B5-8E16-9B8A5B1B5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05CD2DF-006B-4055-B7CF-9461696CC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1435678E-98FB-4EA6-8E55-00BAD6DB5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5889ED1B-CED7-462C-B03D-277CBD217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239051494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25E5A36-CA81-4967-B458-A3156142C4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984BDAF-AB27-4B38-B8F1-ABC55044C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9D5E139-CB0B-4F4D-965E-7F49E2615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F9C54E2-335A-43AE-BABA-F329F336E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35b4ca4affc4f3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B829A04-8C45-4DB0-9E1A-155FE886F9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D606DC5-209F-47D3-BB67-4FD3FF1A2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EF7BDCC-BBB2-412E-A0A1-5B2BFB472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8972E9D-A529-4C48-9C16-E9966F5AA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13729C4E-5DC8-4E09-8250-CE5ACC83B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799C750C-6935-4E52-8DB8-53EB7C68D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39D3EA7-7B04-4EF2-A6AA-322770C88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8133108B-61E4-49DC-A0BA-C3B4F62C3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54FF1DC9-D11C-460E-83CB-17B87F35FD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6A9A2B6-0549-4D2F-AC96-0EF142719F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D50B30A5-006E-4113-B781-64B9A207A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5A41A13-6345-4B4F-8FA7-0341216BB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685800416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9476874-9A88-40F4-B035-45AF999E1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E3C5B0D-0C76-40B7-ADD4-527CB8D3C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60EB0F8-9133-4318-9109-B957E3092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DC74534-D525-4867-AD1C-3394D8728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d80c062502442d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5BA610D-390D-4994-86C4-27F586448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FD6ED4D-A887-43D7-AFFC-AC79FB138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Predimensionamiento del reactor, aireación y clarificador secundario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804D9250-2E31-452D-933B-F53D1FCA0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043FC76B-E959-45E8-B2A1-50EF317AF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982CF61-FF8B-42BA-9506-252E779A5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69CECA3-5E79-432A-A890-0AC4F4F1D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FB2FFC9-9EED-41BF-A097-F659269A8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BD4CC60-DBF3-4868-A952-A460B2DA6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13B99F3-1AFB-493F-B5D5-144520614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1BA589D5-35D6-41AF-8548-BE8CA9235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0D841D4-ADA8-4C46-AC82-ED89CC7394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792900626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64B629C-4034-47ED-9D9F-FA96DC912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1C2BAEB-FE45-420E-8400-8AEE60600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6D7C905-CCB4-4BFB-A582-CB2E7EA954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A00D26A-89F1-4E8A-8535-FC9947CE3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5d4bbcab23c4d2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7F52094-3329-4578-A4C1-9EEC793F6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B6063CA-B14A-4267-9DB6-383A6E86B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F2138E5-D28C-4DB8-8175-A438A6112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53A8662-00AC-42C4-A4F5-F0B4F22DF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62799848-EB9D-4A91-ADA1-B7C1C3F60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72EC645-4076-4837-982E-3F503DF77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3643EE6D-8B71-492D-9DE0-64CB0C759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21FBF24-5389-4DD2-871F-201776966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A804416-82D8-49F5-A7BF-6DB572EE2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C57E7F63-1DB1-4C1B-A5CD-EDE2DE5418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E3F8864-C0CA-42F5-8A79-B85AFE264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63E3BCF-D7FE-4FA9-9760-56D502668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813848685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DE493CD-1E1C-4B43-AA6B-D40BF7839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F225342-A013-40B7-BACE-76C928943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7621D74-6F53-4314-8A50-D33C4E738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59162FF-44CF-4440-AAB6-1A37DD73A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3bc39d46f524c6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05F8725-0A50-4368-A93D-B11D9125F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B8D79F5-C898-499F-AA39-0376F6AF3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E26E18C-BA81-4F1F-9885-F31BB0A04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78F34893-4029-4977-8353-E2985B934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90380A04-E792-4CDF-A5C3-9C0490976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9B2AC2E1-AB9A-4704-81FE-FAD90458E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7CD3C65-5968-4FC9-8C18-91F9A0DE4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1AEA176-0CC0-48AF-8467-A55E23B94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B66E55B5-39BA-4616-BE10-F42139882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65A1EE6-6E3F-4FC5-AC78-EBCAFC79F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61B6EE90-0C2A-4728-ABC6-E56EDFA97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1E3CDF0-4DF1-42FB-870B-4D9F43A76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830222575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5460ED36-1F9C-49AE-A88D-0E4CBDF16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CCAE9F9-CDA8-4441-8529-C8008E922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420AF5D-9E0C-4D36-9539-D71D92566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8972707-57DE-4364-8373-696B1C440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cbe1502c63f4d8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2AED23E-DDEA-4F06-AC36-8FD8D1D02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6F3F40F-3769-4260-B65A-85E5DF8A3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Predimensionamiento del reactor, aireación y clarificador secundario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86D2AF12-A8CC-4449-BCC6-A25245DA3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300D77D-FF0C-4B86-9257-F79D0C56C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REACTOR BIOLÓGICO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9D64574-ED44-478C-AA02-A9F02FDE7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0257963-4CFB-47E6-BE89-D8D66F2F8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342C985-EFA8-4102-8F25-E0694027F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AIREACIÓN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87B0B14-4958-469C-B7AE-626F3DDFB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51C5B28-0412-482E-AEF6-5E533CEC0E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7DBEC3D6-FA9A-4A47-9B86-28C2916FD2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RAS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8C5CCAD-4CC6-4EF9-86E8-EA45CC717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34E9830-6E87-49BA-9D21-B061689D3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1B19D561-D491-49FD-9EEC-4D3982EE9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PURGA WAS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5E87973-817F-46F9-8691-107F8BEC4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D60D3EFB-E625-4111-BD3C-01BF81ECD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8F508CB-E92C-4E54-9D52-2C008963E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CLARIFICADOR SECUNDARIO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357A0730-B8C8-4345-BBDB-C55F441EA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78F23EE-3E3C-4A98-90CE-85E5FE304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B2678C6B-58BC-4785-98C0-3AB4AA0AF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86354249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C0C100E-CF17-4CE5-A52E-D507B8169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E4E2F27-6080-4A01-A091-069E04ED6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43A9938-CCDE-4C18-80AC-D97EA4464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B7FD4D5-ACE0-4D89-924F-D146BFB58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6bf299ac8dd4b2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B813145-EA34-4810-9424-ADB729233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EADD7C-EF61-468C-92C5-C3DBA1C33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cinética de crecimiento, transferencia de oxígeno, edad de lodo, F/M y separación sólido-líquido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FF48142-7933-4B38-ACAD-23D9AF47D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897456A0-629C-4750-8991-099061ED77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ED12258E-A5AB-4354-8700-21E6FEDDF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B376433-7612-47B7-A544-4552493D0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CF56C0A-F4F4-44C9-B786-F05462497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D439A2E-D3EA-458F-8FAD-4C0F98661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A2AC98BC-0FDE-4CA4-81FF-2367065ED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A22C684-2181-4AD0-974A-5C8F9E26F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C867103-9373-4DC2-A657-3B88A670F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07908762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6B7430B-8F58-4BAF-8AFB-59F2CFB0C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E327E23-4DB1-49FC-8FDE-C6159D894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6F23AC1-2D57-4D65-B6A8-093B691D6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C95A3CA-DB0A-4716-9A62-A8BC40375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d45fca995db408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5BA8A81-D435-4F9B-BC45-36012707A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F983713-78FB-4EB9-AC74-D931FC017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SRT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HRT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MLSS/MLVSS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F/M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OUR y oxígeno disuelto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658EDC96-ABD2-48B6-8EA8-C2DA5F7D5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CC86FC27-F99B-4B85-89A4-4CE05506A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5BE11EA-8257-4D10-BF8C-F4091F0C5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CC60382-664B-4CB2-B80F-97B666728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F03A65C-443B-4204-AD97-37C977DC7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BD4175D2-7C67-4214-9596-9ABD4EA2D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13D309B-8394-418F-BBA8-A0921FA8C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743FD2A-AA4C-491A-A6BD-E116E9B5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20F81EF-5ED1-4BCA-9C98-F622769B0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4A38017-4566-4630-A724-3E3F9826D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370624576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CF3BF92A-FF29-498E-BECF-383B9A1DE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FC45E7B-57FA-4195-AF6B-69E807B032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4103D64-313F-4876-BD89-9A482C1B1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85D7A4E-70DD-4952-A7E4-4770C4A74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227c2f2300b497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F1C32A8-A069-41FE-94EA-F8445A60B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6ADC1F4-997D-410B-9766-EE25196FA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Reactor biológico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Sistema de aireación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Recirculación RAS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B8CEE350-4EF4-4578-84B2-A5CB7FF50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F4FF62C-9A09-42BC-BBD4-E84B8F01E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REACTOR BIOLÓGICO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0631DA5-1633-490D-A6C1-ED0265D72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E193FA4-F194-4F31-8EB4-823B90216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460F90C5-B5A9-463D-85FC-6AAC4E846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SISTEMA DE AIREACIÓN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B3B6D7D-2706-4DFF-AF23-6411399FD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AD324AEE-2D01-430F-BAB7-4B9088601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DB97263-2BA8-45F4-BA9D-B9C0A6538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RAS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7630DD2-0087-4778-B243-77307E423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AAC76C5C-2BEC-4A22-9D59-968E724F9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9CF9D81-FB8C-4989-A5C0-7BD4F9A65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PURGA WAS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0AA85FC-14B0-4EFB-8303-FF6C25AE3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A7D91C8-C740-4102-8043-BCCFC5D74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CDA0BD9-B51F-4541-A8E1-BDCC4B992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CLARIFICADOR SECUNDARIO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D748F83-EAE2-4854-A464-9CE5AA97D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14FDB3AA-4736-47AA-B00B-39C016076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B03B3799-F990-4427-8374-5193ADBCA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642269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C9BC0B44-274A-4B2C-A381-BEBF43B02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2EF429D-F6BF-4714-8ED9-EF1AD5633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E782837-CB6A-49DE-90B6-8D5BFB432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36A2E04-14E7-4C29-B4A1-002831D74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74b84b3fa034d6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7A2A826-8182-4889-B586-B4B73006F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D88C3E2-5C9D-4635-B2A8-6727D25E6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76470494-12F6-4625-B6E1-329B44D19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SRT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E0960DF6-8B92-4A39-9403-E7FBED7F2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59E8A218-23D1-4589-8CB5-0620DC7FD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3DFF298C-C72C-4C15-BE2F-2319C7780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HRT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5363ABC-0FC7-4005-BCFD-A4FAE7DA4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D8A6FB0F-3549-40D4-AD57-3F8F8EA1B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DA3D12BA-DF70-4603-8E03-013590D97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MLSS/MLVSS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2AA42ECF-028C-4322-AAF0-FCBE30EB2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86858B99-D426-40E5-94CE-13234D833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4FFEC5FD-8BDB-4E50-AC1B-314870307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F/M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C6DC1A1-D8A6-4858-9931-D174C014C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A2F8E575-E97D-45FA-8BCF-288D27599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BCF91E7-331F-4B8F-9665-6524D78DF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435226D2-185E-4FA5-8C0E-DE4FA8C0E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206416110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8FD25D6-5500-4560-9537-73BB8DEBE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B831530-86E8-4415-9B1A-C47F60B00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67B265F-05E6-4F8C-9C4C-B1D819C26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2ED0B13-2266-467B-B255-51BCB4A65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8de96e2953747c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8378D59-A738-44B7-B9EB-8A1922CC3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A3A5FAA-879D-4FCC-BC65-EB84B3374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SRT: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HRT: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MLSS/MLVSS: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4DABC46-1749-40D9-BD5A-22ACF265E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0C131935-77DA-4919-80DB-33F47341E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8B9262A0-7FE5-4A82-9261-782426685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13700EB-A701-4025-A76F-B120879AC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3AB007D-CC56-4C53-A6BC-319D78DCC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25035E6-C3E5-4465-BEFE-9E21BD830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2393B1F1-DFF6-4CA9-92F2-C79A01314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3E348D9-3665-4D0B-BAAF-44D8DB259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5BB81000-1EF1-4CE3-B142-139BD9ED5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93483D2-3F5F-440D-8384-E9B224BFE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1832114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C7429E2-095D-4144-9ABA-E6B93514D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0439555-491C-4971-B117-580AB17377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6879A71-5675-4D2A-85DC-D18FF5C23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3E57F98-2484-42AF-9E46-FD964B9C4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385287bd354d0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9F92CAA-255D-4148-B0DA-8FE6E4B5A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36D6984-6A64-4E74-90C6-FDBC6B675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A89D7ECF-874C-4CEE-A079-D1B49EF35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59DDB67-EE59-461A-B495-F7A767951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6D03FDE-33CC-4BFE-8315-A8DF9FAA5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BEFFF0E8-B7BD-4F48-85CF-EBFF61741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9C1548E-4745-4359-8829-4772B34E4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9A85BF12-573C-41F6-BAF8-8F9B5827D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B072FE54-E4E1-4273-95E6-76056DC40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8EC9E22A-4F7A-40FD-B1AB-C59254842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5F29B52-2F64-41F4-A37A-D93388C96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64760121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6CC561F-0790-47E5-A358-18D284287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D0CE365-2DC4-45AA-AD01-815F777F6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03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5CBD385-1136-4924-8BDE-3A0C1C116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D0DF108-05FC-4B74-8771-734884C10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Biológico aerobio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d40860951ce41d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321DCCE-E41F-4827-8A1D-7E0EA7AE0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ED11184-6EE6-47E4-A65D-ABF7332F1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cinética de crecimiento, transferencia de oxígeno, edad de lodo, F/M y separación sólido-líquido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7FC29B8-760F-4A4A-96DA-EC3980E07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509C1D90-FC68-46EF-9B63-835C982D1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FCE67B2-AED2-4F3E-AB25-8A098EA6A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F92810F5-B1A5-4739-B0CF-ABD545876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DDCEF1A-9718-4F56-955D-0EBA3B784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CCC12DC-B5AF-4E4B-8F37-4F90384A5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0AC5416-B8FC-4DE8-B0A1-EBB78E664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194B422-1E28-41A2-BBAC-2F88CC637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6CD42EF-198F-4394-9266-4EFAD18BE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160D29A-3FBF-4F30-B32E-83EC5C93D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Predimensionamiento del reactor, aireación y clarificador secundario</a:t>
            </a:r>
          </a:p>
        </p:txBody>
      </p:sp>
    </p:spTree>
    <p:extLst>
      <p:ext uri="{BB962C8B-B14F-4D97-AF65-F5344CB8AC3E}">
        <p14:creationId xmlns:p14="http://schemas.microsoft.com/office/powerpoint/2010/main" val="179129270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2026-07-24T09:46:54.0350000Z</dcterms:created>
  <dcterms:modified xsi:type="dcterms:W3CDTF">2026-07-24T09:46:54.0350000Z</dcterms:modified>
</coreProperties>
</file>