
<file path=[Content_Types].xml><?xml version="1.0" encoding="utf-8"?>
<Types xmlns="http://schemas.openxmlformats.org/package/2006/content-types">
  <Default Extension="xml" ContentType="application/vnd.openxmlformats-package.core-properties+xml"/>
  <Default Extension="png" ContentType="image/png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d82a503475124675" /><Relationship Type="http://schemas.openxmlformats.org/officeDocument/2006/relationships/extended-properties" Target="/docProps/app.xml" Id="Rbe1be7d0455c431e" /><Relationship Type="http://schemas.openxmlformats.org/officeDocument/2006/relationships/officeDocument" Target="/ppt/presentation.xml" Id="R90150c8922da40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f6c50242a6459c"/>
  </p:sldMasterIdLst>
  <p:notesMasterIdLst>
    <p:notesMasterId xmlns:r="http://schemas.openxmlformats.org/officeDocument/2006/relationships" r:id="Rf610855f285b49dd"/>
  </p:notesMasterIdLst>
  <p:sldIdLst>
    <p:sldId xmlns:r="http://schemas.openxmlformats.org/officeDocument/2006/relationships" id="256" r:id="Rac9fc899be6c4b6b"/>
    <p:sldId xmlns:r="http://schemas.openxmlformats.org/officeDocument/2006/relationships" id="257" r:id="Rb33c80c9f8fe424e"/>
    <p:sldId xmlns:r="http://schemas.openxmlformats.org/officeDocument/2006/relationships" id="258" r:id="R02dad09baeb14a14"/>
    <p:sldId xmlns:r="http://schemas.openxmlformats.org/officeDocument/2006/relationships" id="259" r:id="R927c3cdd308b4f86"/>
    <p:sldId xmlns:r="http://schemas.openxmlformats.org/officeDocument/2006/relationships" id="260" r:id="Rba6e9646e4f3471c"/>
    <p:sldId xmlns:r="http://schemas.openxmlformats.org/officeDocument/2006/relationships" id="261" r:id="R67bcdd9e3cf04df9"/>
    <p:sldId xmlns:r="http://schemas.openxmlformats.org/officeDocument/2006/relationships" id="262" r:id="Rcedddcc05e224077"/>
    <p:sldId xmlns:r="http://schemas.openxmlformats.org/officeDocument/2006/relationships" id="263" r:id="Rd33ade11f0974e29"/>
    <p:sldId xmlns:r="http://schemas.openxmlformats.org/officeDocument/2006/relationships" id="264" r:id="R576ad3c0b6374bfb"/>
    <p:sldId xmlns:r="http://schemas.openxmlformats.org/officeDocument/2006/relationships" id="265" r:id="R2c66d9a232b24773"/>
    <p:sldId xmlns:r="http://schemas.openxmlformats.org/officeDocument/2006/relationships" id="266" r:id="R85de7270e30d4145"/>
    <p:sldId xmlns:r="http://schemas.openxmlformats.org/officeDocument/2006/relationships" id="267" r:id="R6e6e8d66ae85431f"/>
    <p:sldId xmlns:r="http://schemas.openxmlformats.org/officeDocument/2006/relationships" id="268" r:id="R6d80380e3cd44a37"/>
    <p:sldId xmlns:r="http://schemas.openxmlformats.org/officeDocument/2006/relationships" id="269" r:id="R48dcd37a92a94dc4"/>
    <p:sldId xmlns:r="http://schemas.openxmlformats.org/officeDocument/2006/relationships" id="270" r:id="Rddd3873593dd402c"/>
    <p:sldId xmlns:r="http://schemas.openxmlformats.org/officeDocument/2006/relationships" id="271" r:id="R48a7188a76ae48e1"/>
    <p:sldId xmlns:r="http://schemas.openxmlformats.org/officeDocument/2006/relationships" id="272" r:id="Rd5df353f9d7d45f5"/>
    <p:sldId xmlns:r="http://schemas.openxmlformats.org/officeDocument/2006/relationships" id="273" r:id="R535df0b356f24402"/>
    <p:sldId xmlns:r="http://schemas.openxmlformats.org/officeDocument/2006/relationships" id="274" r:id="Rc0d5859edb254540"/>
    <p:sldId xmlns:r="http://schemas.openxmlformats.org/officeDocument/2006/relationships" id="275" r:id="Rb7502b690ef543c4"/>
  </p:sldIdLst>
  <p:sldSz cx="12192000" cy="6858000"/>
  <p:notesSz cx="6858000" cy="9144000"/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93511c1de467419b" /><Relationship Type="http://schemas.openxmlformats.org/officeDocument/2006/relationships/slideMaster" Target="/ppt/slideMasters/slideMaster1.xml" Id="Rb2f6c50242a6459c" /><Relationship Type="http://schemas.openxmlformats.org/officeDocument/2006/relationships/notesMaster" Target="/ppt/notesMasters/notesMaster1.xml" Id="Rf610855f285b49dd" /><Relationship Type="http://schemas.openxmlformats.org/officeDocument/2006/relationships/presProps" Target="/ppt/presProps.xml" Id="R163211216e934718" /><Relationship Type="http://schemas.openxmlformats.org/officeDocument/2006/relationships/tableStyles" Target="/ppt/tableStyles.xml" Id="R87ecb2e651424693" /><Relationship Type="http://schemas.openxmlformats.org/officeDocument/2006/relationships/slide" Target="/ppt/slides/slide1.xml" Id="Rac9fc899be6c4b6b" /><Relationship Type="http://schemas.openxmlformats.org/officeDocument/2006/relationships/slide" Target="/ppt/slides/slide2.xml" Id="Rb33c80c9f8fe424e" /><Relationship Type="http://schemas.openxmlformats.org/officeDocument/2006/relationships/slide" Target="/ppt/slides/slide3.xml" Id="R02dad09baeb14a14" /><Relationship Type="http://schemas.openxmlformats.org/officeDocument/2006/relationships/slide" Target="/ppt/slides/slide4.xml" Id="R927c3cdd308b4f86" /><Relationship Type="http://schemas.openxmlformats.org/officeDocument/2006/relationships/slide" Target="/ppt/slides/slide5.xml" Id="Rba6e9646e4f3471c" /><Relationship Type="http://schemas.openxmlformats.org/officeDocument/2006/relationships/slide" Target="/ppt/slides/slide6.xml" Id="R67bcdd9e3cf04df9" /><Relationship Type="http://schemas.openxmlformats.org/officeDocument/2006/relationships/slide" Target="/ppt/slides/slide7.xml" Id="Rcedddcc05e224077" /><Relationship Type="http://schemas.openxmlformats.org/officeDocument/2006/relationships/slide" Target="/ppt/slides/slide8.xml" Id="Rd33ade11f0974e29" /><Relationship Type="http://schemas.openxmlformats.org/officeDocument/2006/relationships/slide" Target="/ppt/slides/slide9.xml" Id="R576ad3c0b6374bfb" /><Relationship Type="http://schemas.openxmlformats.org/officeDocument/2006/relationships/slide" Target="/ppt/slides/slide10.xml" Id="R2c66d9a232b24773" /><Relationship Type="http://schemas.openxmlformats.org/officeDocument/2006/relationships/slide" Target="/ppt/slides/slide11.xml" Id="R85de7270e30d4145" /><Relationship Type="http://schemas.openxmlformats.org/officeDocument/2006/relationships/slide" Target="/ppt/slides/slide12.xml" Id="R6e6e8d66ae85431f" /><Relationship Type="http://schemas.openxmlformats.org/officeDocument/2006/relationships/slide" Target="/ppt/slides/slide13.xml" Id="R6d80380e3cd44a37" /><Relationship Type="http://schemas.openxmlformats.org/officeDocument/2006/relationships/slide" Target="/ppt/slides/slide14.xml" Id="R48dcd37a92a94dc4" /><Relationship Type="http://schemas.openxmlformats.org/officeDocument/2006/relationships/slide" Target="/ppt/slides/slide15.xml" Id="Rddd3873593dd402c" /><Relationship Type="http://schemas.openxmlformats.org/officeDocument/2006/relationships/slide" Target="/ppt/slides/slide16.xml" Id="R48a7188a76ae48e1" /><Relationship Type="http://schemas.openxmlformats.org/officeDocument/2006/relationships/slide" Target="/ppt/slides/slide17.xml" Id="Rd5df353f9d7d45f5" /><Relationship Type="http://schemas.openxmlformats.org/officeDocument/2006/relationships/slide" Target="/ppt/slides/slide18.xml" Id="R535df0b356f24402" /><Relationship Type="http://schemas.openxmlformats.org/officeDocument/2006/relationships/slide" Target="/ppt/slides/slide19.xml" Id="Rc0d5859edb254540" /><Relationship Type="http://schemas.openxmlformats.org/officeDocument/2006/relationships/slide" Target="/ppt/slides/slide20.xml" Id="Rb7502b690ef543c4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a457cd9f347748a9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2bc29d932b3d4b60" /><Relationship Type="http://schemas.openxmlformats.org/officeDocument/2006/relationships/notesMaster" Target="/ppt/notesMasters/notesMaster1.xml" Id="Re64c0c02fa704d24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0f95b949361241d4" /><Relationship Type="http://schemas.openxmlformats.org/officeDocument/2006/relationships/notesMaster" Target="/ppt/notesMasters/notesMaster1.xml" Id="R08a92ff454074490" /></Relationships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71ac9e48f40548b1" /><Relationship Type="http://schemas.openxmlformats.org/officeDocument/2006/relationships/notesMaster" Target="/ppt/notesMasters/notesMaster1.xml" Id="Rf9ab12926db64d7f" /></Relationships>
</file>

<file path=ppt/notesSlides/_rels/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d5fa114159f6488e" /><Relationship Type="http://schemas.openxmlformats.org/officeDocument/2006/relationships/notesMaster" Target="/ppt/notesMasters/notesMaster1.xml" Id="R686f15d90052456b" /></Relationships>
</file>

<file path=ppt/notesSlides/_rels/notesSlide13.xml.rels>&#65279;<?xml version="1.0" encoding="utf-8"?><Relationships xmlns="http://schemas.openxmlformats.org/package/2006/relationships"><Relationship Type="http://schemas.openxmlformats.org/officeDocument/2006/relationships/slide" Target="/ppt/slides/slide13.xml" Id="R0e29c680cb9b417c" /><Relationship Type="http://schemas.openxmlformats.org/officeDocument/2006/relationships/notesMaster" Target="/ppt/notesMasters/notesMaster1.xml" Id="Rf98fe40601e44e5c" /></Relationships>
</file>

<file path=ppt/notesSlides/_rels/notesSlide14.xml.rels>&#65279;<?xml version="1.0" encoding="utf-8"?><Relationships xmlns="http://schemas.openxmlformats.org/package/2006/relationships"><Relationship Type="http://schemas.openxmlformats.org/officeDocument/2006/relationships/slide" Target="/ppt/slides/slide14.xml" Id="R9e3eaf96f60240aa" /><Relationship Type="http://schemas.openxmlformats.org/officeDocument/2006/relationships/notesMaster" Target="/ppt/notesMasters/notesMaster1.xml" Id="R7cd346d57cb146fa" /></Relationships>
</file>

<file path=ppt/notesSlides/_rels/notesSlide15.xml.rels>&#65279;<?xml version="1.0" encoding="utf-8"?><Relationships xmlns="http://schemas.openxmlformats.org/package/2006/relationships"><Relationship Type="http://schemas.openxmlformats.org/officeDocument/2006/relationships/slide" Target="/ppt/slides/slide15.xml" Id="Rb5eb6c3872034ac8" /><Relationship Type="http://schemas.openxmlformats.org/officeDocument/2006/relationships/notesMaster" Target="/ppt/notesMasters/notesMaster1.xml" Id="R3f581067ad3549fc" /></Relationships>
</file>

<file path=ppt/notesSlides/_rels/notesSlide16.xml.rels>&#65279;<?xml version="1.0" encoding="utf-8"?><Relationships xmlns="http://schemas.openxmlformats.org/package/2006/relationships"><Relationship Type="http://schemas.openxmlformats.org/officeDocument/2006/relationships/slide" Target="/ppt/slides/slide16.xml" Id="Rc661859762b3492d" /><Relationship Type="http://schemas.openxmlformats.org/officeDocument/2006/relationships/notesMaster" Target="/ppt/notesMasters/notesMaster1.xml" Id="R437411b312ae422a" /></Relationships>
</file>

<file path=ppt/notesSlides/_rels/notesSlide17.xml.rels>&#65279;<?xml version="1.0" encoding="utf-8"?><Relationships xmlns="http://schemas.openxmlformats.org/package/2006/relationships"><Relationship Type="http://schemas.openxmlformats.org/officeDocument/2006/relationships/slide" Target="/ppt/slides/slide17.xml" Id="R2c72e66d691646b0" /><Relationship Type="http://schemas.openxmlformats.org/officeDocument/2006/relationships/notesMaster" Target="/ppt/notesMasters/notesMaster1.xml" Id="R2943e64a31c948e7" /></Relationships>
</file>

<file path=ppt/notesSlides/_rels/notesSlide18.xml.rels>&#65279;<?xml version="1.0" encoding="utf-8"?><Relationships xmlns="http://schemas.openxmlformats.org/package/2006/relationships"><Relationship Type="http://schemas.openxmlformats.org/officeDocument/2006/relationships/slide" Target="/ppt/slides/slide18.xml" Id="R759befc628704be8" /><Relationship Type="http://schemas.openxmlformats.org/officeDocument/2006/relationships/notesMaster" Target="/ppt/notesMasters/notesMaster1.xml" Id="R9e58321128f14354" /></Relationships>
</file>

<file path=ppt/notesSlides/_rels/notesSlide19.xml.rels>&#65279;<?xml version="1.0" encoding="utf-8"?><Relationships xmlns="http://schemas.openxmlformats.org/package/2006/relationships"><Relationship Type="http://schemas.openxmlformats.org/officeDocument/2006/relationships/slide" Target="/ppt/slides/slide19.xml" Id="Re46d314b0a2f48f1" /><Relationship Type="http://schemas.openxmlformats.org/officeDocument/2006/relationships/notesMaster" Target="/ppt/notesMasters/notesMaster1.xml" Id="R46545ec47c1c42dc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617c578490a7423f" /><Relationship Type="http://schemas.openxmlformats.org/officeDocument/2006/relationships/notesMaster" Target="/ppt/notesMasters/notesMaster1.xml" Id="R7bf22c1727194a74" /></Relationships>
</file>

<file path=ppt/notesSlides/_rels/notesSlide20.xml.rels>&#65279;<?xml version="1.0" encoding="utf-8"?><Relationships xmlns="http://schemas.openxmlformats.org/package/2006/relationships"><Relationship Type="http://schemas.openxmlformats.org/officeDocument/2006/relationships/slide" Target="/ppt/slides/slide20.xml" Id="Rbc086b33aae044bd" /><Relationship Type="http://schemas.openxmlformats.org/officeDocument/2006/relationships/notesMaster" Target="/ppt/notesMasters/notesMaster1.xml" Id="R8fc27401f43940f4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a6eace6720564554" /><Relationship Type="http://schemas.openxmlformats.org/officeDocument/2006/relationships/notesMaster" Target="/ppt/notesMasters/notesMaster1.xml" Id="Rb720e0b0c19649dd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38d218451d874699" /><Relationship Type="http://schemas.openxmlformats.org/officeDocument/2006/relationships/notesMaster" Target="/ppt/notesMasters/notesMaster1.xml" Id="R87783361f21045a8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6653a5826ab04ca6" /><Relationship Type="http://schemas.openxmlformats.org/officeDocument/2006/relationships/notesMaster" Target="/ppt/notesMasters/notesMaster1.xml" Id="R11212fff04974c8b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58a0452b02f4bb8" /><Relationship Type="http://schemas.openxmlformats.org/officeDocument/2006/relationships/notesMaster" Target="/ppt/notesMasters/notesMaster1.xml" Id="Rf5bf035b62a64ab1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b762786cf9f74d48" /><Relationship Type="http://schemas.openxmlformats.org/officeDocument/2006/relationships/notesMaster" Target="/ppt/notesMasters/notesMaster1.xml" Id="R342dda07e3144788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2c80962e274d4480" /><Relationship Type="http://schemas.openxmlformats.org/officeDocument/2006/relationships/notesMaster" Target="/ppt/notesMasters/notesMaster1.xml" Id="R0efaeec91b9c49df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a87f3c2b26c9481b" /><Relationship Type="http://schemas.openxmlformats.org/officeDocument/2006/relationships/notesMaster" Target="/ppt/notesMasters/notesMaster1.xml" Id="Rbc48ced145c947a7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31021986dd4f9c" /></Relationships>
</file>

<file path=ppt/slideLayouts/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a8a3ecb19e6a402f" /><Relationship Type="http://schemas.openxmlformats.org/officeDocument/2006/relationships/slideLayout" Target="/ppt/slideLayouts/slideLayout1.xml" Id="Re05b6b019ae54ae4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5b6b019ae54ae4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9da255c0d46a3" /><Relationship Type="http://schemas.openxmlformats.org/officeDocument/2006/relationships/image" Target="/ppt/media/image.png" Id="R1a60759767de43ca" /><Relationship Type="http://schemas.openxmlformats.org/officeDocument/2006/relationships/notesSlide" Target="/ppt/notesSlides/notesSlide1.xml" Id="R048303d535db4018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13c16b8fef41cf" /><Relationship Type="http://schemas.openxmlformats.org/officeDocument/2006/relationships/image" Target="/ppt/media/image10.png" Id="R6b91df204497419a" /><Relationship Type="http://schemas.openxmlformats.org/officeDocument/2006/relationships/notesSlide" Target="/ppt/notesSlides/notesSlide10.xml" Id="R73b4dd93edf348db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bf7ee71fb24cd4" /><Relationship Type="http://schemas.openxmlformats.org/officeDocument/2006/relationships/image" Target="/ppt/media/image11.png" Id="Ra0b4d8a386b6460e" /><Relationship Type="http://schemas.openxmlformats.org/officeDocument/2006/relationships/notesSlide" Target="/ppt/notesSlides/notesSlide11.xml" Id="Rdb59f129dc0c4743" /></Relationships>
</file>

<file path=ppt/slides/_rels/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4bf2cfc7b741b7" /><Relationship Type="http://schemas.openxmlformats.org/officeDocument/2006/relationships/image" Target="/ppt/media/image12.png" Id="R2b944aa1d1db448f" /><Relationship Type="http://schemas.openxmlformats.org/officeDocument/2006/relationships/notesSlide" Target="/ppt/notesSlides/notesSlide12.xml" Id="Rbece6d02877e4316" /></Relationships>
</file>

<file path=ppt/slides/_rels/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88116e32034c27" /><Relationship Type="http://schemas.openxmlformats.org/officeDocument/2006/relationships/image" Target="/ppt/media/image13.png" Id="Rfc2b977c52b545a1" /><Relationship Type="http://schemas.openxmlformats.org/officeDocument/2006/relationships/notesSlide" Target="/ppt/notesSlides/notesSlide13.xml" Id="R87714234d4ba4e5b" /></Relationships>
</file>

<file path=ppt/slides/_rels/slide1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e798e5f33145d2" /><Relationship Type="http://schemas.openxmlformats.org/officeDocument/2006/relationships/image" Target="/ppt/media/image14.png" Id="R9efdd605ec5348df" /><Relationship Type="http://schemas.openxmlformats.org/officeDocument/2006/relationships/notesSlide" Target="/ppt/notesSlides/notesSlide14.xml" Id="Radf4e8bf59194bad" /></Relationships>
</file>

<file path=ppt/slides/_rels/slide1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8cd8d6065b4608" /><Relationship Type="http://schemas.openxmlformats.org/officeDocument/2006/relationships/image" Target="/ppt/media/image15.png" Id="Rbf72537dce844da9" /><Relationship Type="http://schemas.openxmlformats.org/officeDocument/2006/relationships/notesSlide" Target="/ppt/notesSlides/notesSlide15.xml" Id="Rac5b8284645742b0" /></Relationships>
</file>

<file path=ppt/slides/_rels/slide1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31e5f9e59d4ac7" /><Relationship Type="http://schemas.openxmlformats.org/officeDocument/2006/relationships/image" Target="/ppt/media/image16.png" Id="R8c4faaa59c3a4534" /><Relationship Type="http://schemas.openxmlformats.org/officeDocument/2006/relationships/notesSlide" Target="/ppt/notesSlides/notesSlide16.xml" Id="Rc09fa111a035424c" /></Relationships>
</file>

<file path=ppt/slides/_rels/slide1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29f26457594ff1" /><Relationship Type="http://schemas.openxmlformats.org/officeDocument/2006/relationships/image" Target="/ppt/media/image17.png" Id="R8228eb7ec2af48d5" /><Relationship Type="http://schemas.openxmlformats.org/officeDocument/2006/relationships/notesSlide" Target="/ppt/notesSlides/notesSlide17.xml" Id="Rc9153d4dd4b64fbf" /></Relationships>
</file>

<file path=ppt/slides/_rels/slide1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7f0c805f404fee" /><Relationship Type="http://schemas.openxmlformats.org/officeDocument/2006/relationships/image" Target="/ppt/media/image18.png" Id="Rea3c4804aa53468b" /><Relationship Type="http://schemas.openxmlformats.org/officeDocument/2006/relationships/notesSlide" Target="/ppt/notesSlides/notesSlide18.xml" Id="Rdc333ea19a184eaf" /></Relationships>
</file>

<file path=ppt/slides/_rels/slide1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f0e6063d8d4f26" /><Relationship Type="http://schemas.openxmlformats.org/officeDocument/2006/relationships/image" Target="/ppt/media/image19.png" Id="R237a0200fb734223" /><Relationship Type="http://schemas.openxmlformats.org/officeDocument/2006/relationships/notesSlide" Target="/ppt/notesSlides/notesSlide19.xml" Id="R6dbeac60051a41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bfb2423ace4487" /><Relationship Type="http://schemas.openxmlformats.org/officeDocument/2006/relationships/image" Target="/ppt/media/image2.png" Id="R185961e629ac4e1c" /><Relationship Type="http://schemas.openxmlformats.org/officeDocument/2006/relationships/notesSlide" Target="/ppt/notesSlides/notesSlide2.xml" Id="R08eadc52b01e4a56" /></Relationships>
</file>

<file path=ppt/slides/_rels/slide2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d12f359ed24e82" /><Relationship Type="http://schemas.openxmlformats.org/officeDocument/2006/relationships/image" Target="/ppt/media/image20.png" Id="R4354b90d28b7473b" /><Relationship Type="http://schemas.openxmlformats.org/officeDocument/2006/relationships/notesSlide" Target="/ppt/notesSlides/notesSlide20.xml" Id="R177f1ec5236b43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7d695a7f4b4c20" /><Relationship Type="http://schemas.openxmlformats.org/officeDocument/2006/relationships/image" Target="/ppt/media/image3.png" Id="Rb959ed5e90ef4cb0" /><Relationship Type="http://schemas.openxmlformats.org/officeDocument/2006/relationships/notesSlide" Target="/ppt/notesSlides/notesSlide3.xml" Id="R4173eb22d15c46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5ef3a4d0ea4491" /><Relationship Type="http://schemas.openxmlformats.org/officeDocument/2006/relationships/image" Target="/ppt/media/image4.png" Id="Re0f5e562dd4c4109" /><Relationship Type="http://schemas.openxmlformats.org/officeDocument/2006/relationships/notesSlide" Target="/ppt/notesSlides/notesSlide4.xml" Id="Rd71259043d324a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8197974a6349de" /><Relationship Type="http://schemas.openxmlformats.org/officeDocument/2006/relationships/image" Target="/ppt/media/image5.png" Id="R5b619d872d6f4f99" /><Relationship Type="http://schemas.openxmlformats.org/officeDocument/2006/relationships/notesSlide" Target="/ppt/notesSlides/notesSlide5.xml" Id="R359b788d6b704e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8dac4da272439a" /><Relationship Type="http://schemas.openxmlformats.org/officeDocument/2006/relationships/image" Target="/ppt/media/image6.png" Id="R304f1fb954914e3a" /><Relationship Type="http://schemas.openxmlformats.org/officeDocument/2006/relationships/notesSlide" Target="/ppt/notesSlides/notesSlide6.xml" Id="R98e966d4355648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440f374da443ef" /><Relationship Type="http://schemas.openxmlformats.org/officeDocument/2006/relationships/image" Target="/ppt/media/image7.png" Id="R5db683ea130a4f73" /><Relationship Type="http://schemas.openxmlformats.org/officeDocument/2006/relationships/notesSlide" Target="/ppt/notesSlides/notesSlide7.xml" Id="R421c78d79e3f4ffa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65e0198e17415d" /><Relationship Type="http://schemas.openxmlformats.org/officeDocument/2006/relationships/image" Target="/ppt/media/image8.png" Id="R0e2e810795154628" /><Relationship Type="http://schemas.openxmlformats.org/officeDocument/2006/relationships/notesSlide" Target="/ppt/notesSlides/notesSlide8.xml" Id="R103c1f0a9b3641ca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dd2c1cb1f54e0e" /><Relationship Type="http://schemas.openxmlformats.org/officeDocument/2006/relationships/image" Target="/ppt/media/image9.png" Id="R3adff6d2a0724074" /><Relationship Type="http://schemas.openxmlformats.org/officeDocument/2006/relationships/notesSlide" Target="/ppt/notesSlides/notesSlide9.xml" Id="Rb8c62a45f5ee4c98" /></Relationships>
</file>

<file path=ppt/slides/slide1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B277FB49-4439-40AA-915E-967470A03D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59328D44-E61C-43DB-B54D-3991824525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02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611FC115-8F3F-47B4-8EE5-CF638E7A6C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01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153FB586-0553-4A6C-B3E9-9D28FCB5EB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Cabecera y primario · 1/20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1a60759767de43ca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BB1648FB-1FBB-47C0-9D17-86807AC5E6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143000"/>
            <a:ext cx="5715000" cy="2143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3150" b="1">
                <a:solidFill>
                  <a:srgbClr val="FFFFFF"/>
                </a:solidFill>
              </a:defRPr>
            </a:pPr>
            <a:r>
              <a:rPr sz="3150" b="1">
                <a:solidFill>
                  <a:srgbClr val="FFFFFF"/>
                </a:solidFill>
              </a:rPr>
              <a:t>Pretratamiento, bombeo y sedimentación primaria</a:t>
            </a:r>
          </a:p>
        </p:txBody>
      </p:sp>
      <p:sp>
        <p:nvSpPr>
          <p:cNvPr id="7" name="sub">
            <a:extLst xmlns:a="http://schemas.openxmlformats.org/drawingml/2006/main">
              <a:ext uri="{FF2B5EF4-FFF2-40B4-BE49-F238E27FC236}">
                <a16:creationId xmlns:a16="http://schemas.microsoft.com/office/drawing/2014/main" id="{16539F25-E85D-40AD-A717-E5626B7AD7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571875"/>
            <a:ext cx="5810250" cy="1000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hidráulica de canales, separación por tamaño, sedimentación discreta y balance de sólidos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E51B77E3-E9A2-4FA2-9BF3-B831387633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157162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EB10513C-2D5C-48EA-A6FC-87E887EF34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05625" y="178117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REJAS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832AF88E-9CE0-4625-A15A-8BB8BB5093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96200" y="193357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940E1322-4FFE-4E3E-8C73-8627F4FCA3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91450" y="189547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D4866B62-3B01-4BB5-A1EA-D844F6168F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39075" y="210502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DESARENADOR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0D006FC7-0187-4C66-8414-768424CE5C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29650" y="225742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3CE24428-9648-4470-9460-89C3B6E23C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24900" y="157162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EEC6986C-2620-468A-9B64-B5E91C0C5D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72525" y="178117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MEDICIÓN DE CAUDAL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04AFC654-9EE1-4A85-B3F8-43BF245870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63100" y="193357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136277F3-EEC0-463F-8568-1CA3925B32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189547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B4ED0181-82BB-4A46-91EA-2EE035FDB6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05975" y="210502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BOMBEO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602865F5-9BC0-481F-A58D-7965FEBB08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225742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8CD32298-BD26-4624-8A16-199D96E367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157162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489DE39C-D92E-47E5-8830-04E9DB1B68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178117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SEDIMENTADOR PRIMARIO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1D62F801-79B8-413E-A557-7FB1CADBF7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3048000"/>
            <a:ext cx="45720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· VALIDAR CON DATOS Y CONDICIONES LOCALES</a:t>
            </a:r>
          </a:p>
        </p:txBody>
      </p:sp>
      <p:sp>
        <p:nvSpPr>
          <p:cNvPr id="23" name="promise">
            <a:extLst xmlns:a="http://schemas.openxmlformats.org/drawingml/2006/main">
              <a:ext uri="{FF2B5EF4-FFF2-40B4-BE49-F238E27FC236}">
                <a16:creationId xmlns:a16="http://schemas.microsoft.com/office/drawing/2014/main" id="{90F7CD27-D2AA-4E04-87D0-C6EC951758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4905375"/>
            <a:ext cx="6000750" cy="876300"/>
          </a:xfrm>
          <a:prstGeom xmlns:a="http://schemas.openxmlformats.org/drawingml/2006/main" prst="roundRect">
            <a:avLst>
              <a:gd name="adj" fmla="val 13043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promise-t">
            <a:extLst xmlns:a="http://schemas.openxmlformats.org/drawingml/2006/main">
              <a:ext uri="{FF2B5EF4-FFF2-40B4-BE49-F238E27FC236}">
                <a16:creationId xmlns:a16="http://schemas.microsoft.com/office/drawing/2014/main" id="{7D6D29DA-442D-4371-BF90-65E41CAA0B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5143500"/>
            <a:ext cx="55245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00" b="1">
                <a:solidFill>
                  <a:srgbClr val="F3BC3D"/>
                </a:solidFill>
              </a:defRPr>
            </a:pPr>
            <a:r>
              <a:rPr sz="1500" b="1">
                <a:solidFill>
                  <a:srgbClr val="F3BC3D"/>
                </a:solidFill>
              </a:rPr>
              <a:t>Diseño hidráulico y mecánico de la cabecera y tratamiento primario</a:t>
            </a:r>
          </a:p>
        </p:txBody>
      </p:sp>
    </p:spTree>
    <p:extLst>
      <p:ext uri="{BB962C8B-B14F-4D97-AF65-F5344CB8AC3E}">
        <p14:creationId xmlns:p14="http://schemas.microsoft.com/office/powerpoint/2010/main" val="1895269177"/>
      </p:ext>
    </p:extLst>
  </p:cSld>
</p:sld>
</file>

<file path=ppt/slides/slide10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DFCB0338-41B6-4BD6-B3C2-AAF2243D71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0B95C099-0A88-42F0-B995-15FB01A6A1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02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18D443BD-6706-4B16-8007-9A36B38794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10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7F4D7426-EFE3-4CF3-A0CC-37BE250359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Cabecera y primario · 10/20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6b91df204497419a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6BAC510F-215D-4CAF-B6CB-6D10C24E24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Equipos: seleccionar punto de operación, no solo potencia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B9CE5B27-C6B0-4997-B0ED-6841E58062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Curva de sistema y equipo.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Eficiencia, NPSH, materiales y mantenibilidad.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Redundancia, repuestos y condición de falla.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C6D445CA-1C68-46BE-A50B-27E83C001F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BBE8896E-CB5B-40DA-BE16-87C88D2448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REJAS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3FB880E3-2235-4A0F-9F84-F3A5E2C042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A5B1C27E-07A9-4C07-B4B1-8D1563D5BB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DFD0156F-EA88-4B7F-8EB1-AB62C2CA1C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DESARENADOR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087575AF-4520-4C1C-A2C4-17F1437FAB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6761EBA8-5F62-4ABF-BC2B-E9C8675B25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A8DE72AE-8422-4063-BEF9-33E8636A04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MEDICIÓN DE CAUDAL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B3308E3C-B15F-4E6A-AD41-F93D82A996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7AC15DCB-DBB1-4375-821C-9F71145CF9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829B29E8-ECDC-4F73-BA73-748332556E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BOMBEO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5AFA9379-E338-4618-9AF7-6AF4C36F80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50494A62-3C0F-41CC-889F-087B2FE8C7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EFE1265F-35BE-42C1-839C-73F620325E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SEDIMENTADOR PRIMARIO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5800D408-3E68-4EC5-A603-4CACBA331D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69C240F9-67A6-4DF1-9D97-B31D1BC9BF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53885BCC-F5AE-4A85-A464-E55E1BF968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Diseño hidráulico y mecánico de la cabecera y tratamiento primario</a:t>
            </a:r>
          </a:p>
        </p:txBody>
      </p:sp>
    </p:spTree>
    <p:extLst>
      <p:ext uri="{BB962C8B-B14F-4D97-AF65-F5344CB8AC3E}">
        <p14:creationId xmlns:p14="http://schemas.microsoft.com/office/powerpoint/2010/main" val="1746880308"/>
      </p:ext>
    </p:extLst>
  </p:cSld>
</p:sld>
</file>

<file path=ppt/slides/slide11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accent">
            <a:extLst xmlns:a="http://schemas.openxmlformats.org/drawingml/2006/main">
              <a:ext uri="{FF2B5EF4-FFF2-40B4-BE49-F238E27FC236}">
                <a16:creationId xmlns:a16="http://schemas.microsoft.com/office/drawing/2014/main" id="{0E6DC4F2-6758-470E-952D-62029DD505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97A97BC2-E205-4EC5-875B-69068AE815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02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E9DCF231-067F-4B4A-AF17-6C5DE2C0B6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11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0A0E2716-E331-4348-BADF-8FD0E90489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Cabecera y primario · 11/20</a:t>
            </a:r>
          </a:p>
        </p:txBody>
      </p:sp>
      <p:pic>
        <p:nvPicPr>
          <p:cNvPr id="2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a0b4d8a386b6460e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510C30AF-86FD-46FB-B2A1-44E78AA993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Instrumentación mínima para controlar el proceso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6524924C-57EC-42BC-A316-A2BE364E14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Medición de velocidad de aproximación con rango, ubicación y frecuencia.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Medición de pérdida de carga con rango, ubicación y frecuencia.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Medición de tiempo de retención con rango, ubicación y frecuencia.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Alarmas con respuesta operativa definida.</a:t>
            </a:r>
          </a:p>
        </p:txBody>
      </p:sp>
      <p:sp>
        <p:nvSpPr>
          <p:cNvPr id="8" name="p0">
            <a:extLst xmlns:a="http://schemas.openxmlformats.org/drawingml/2006/main">
              <a:ext uri="{FF2B5EF4-FFF2-40B4-BE49-F238E27FC236}">
                <a16:creationId xmlns:a16="http://schemas.microsoft.com/office/drawing/2014/main" id="{6C548538-BDDC-44E2-9CB3-6C5132BBFD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VELOCIDAD DE APROXIMACIÓN</a:t>
            </a:r>
          </a:p>
        </p:txBody>
      </p:sp>
      <p:sp>
        <p:nvSpPr>
          <p:cNvPr id="9" name="t0">
            <a:extLst xmlns:a="http://schemas.openxmlformats.org/drawingml/2006/main">
              <a:ext uri="{FF2B5EF4-FFF2-40B4-BE49-F238E27FC236}">
                <a16:creationId xmlns:a16="http://schemas.microsoft.com/office/drawing/2014/main" id="{67D625BC-9D36-4C35-940F-FC3DFCD7DB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v0">
            <a:extLst xmlns:a="http://schemas.openxmlformats.org/drawingml/2006/main">
              <a:ext uri="{FF2B5EF4-FFF2-40B4-BE49-F238E27FC236}">
                <a16:creationId xmlns:a16="http://schemas.microsoft.com/office/drawing/2014/main" id="{B9DF2DB9-7BDF-4112-9A6C-467CA8146B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7429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p1">
            <a:extLst xmlns:a="http://schemas.openxmlformats.org/drawingml/2006/main">
              <a:ext uri="{FF2B5EF4-FFF2-40B4-BE49-F238E27FC236}">
                <a16:creationId xmlns:a16="http://schemas.microsoft.com/office/drawing/2014/main" id="{DDD245ED-BB4D-418D-A138-65DCB37585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0289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PÉRDIDA DE CARGA</a:t>
            </a:r>
          </a:p>
        </p:txBody>
      </p:sp>
      <p:sp>
        <p:nvSpPr>
          <p:cNvPr id="12" name="t1">
            <a:extLst xmlns:a="http://schemas.openxmlformats.org/drawingml/2006/main">
              <a:ext uri="{FF2B5EF4-FFF2-40B4-BE49-F238E27FC236}">
                <a16:creationId xmlns:a16="http://schemas.microsoft.com/office/drawing/2014/main" id="{8FD5E525-11BC-4E9F-B98E-6ED8A2C0C7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v1">
            <a:extLst xmlns:a="http://schemas.openxmlformats.org/drawingml/2006/main">
              <a:ext uri="{FF2B5EF4-FFF2-40B4-BE49-F238E27FC236}">
                <a16:creationId xmlns:a16="http://schemas.microsoft.com/office/drawing/2014/main" id="{917483C7-3473-4EEB-9ECB-CD14DDB1E0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113919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p2">
            <a:extLst xmlns:a="http://schemas.openxmlformats.org/drawingml/2006/main">
              <a:ext uri="{FF2B5EF4-FFF2-40B4-BE49-F238E27FC236}">
                <a16:creationId xmlns:a16="http://schemas.microsoft.com/office/drawing/2014/main" id="{2A9B2257-BF11-48E9-A55D-7D2BE4CAAD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6766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TIEMPO DE RETENCIÓN</a:t>
            </a:r>
          </a:p>
        </p:txBody>
      </p:sp>
      <p:sp>
        <p:nvSpPr>
          <p:cNvPr id="15" name="t2">
            <a:extLst xmlns:a="http://schemas.openxmlformats.org/drawingml/2006/main">
              <a:ext uri="{FF2B5EF4-FFF2-40B4-BE49-F238E27FC236}">
                <a16:creationId xmlns:a16="http://schemas.microsoft.com/office/drawing/2014/main" id="{B0AFD335-AAC2-478A-B144-ED6F2CF991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v2">
            <a:extLst xmlns:a="http://schemas.openxmlformats.org/drawingml/2006/main">
              <a:ext uri="{FF2B5EF4-FFF2-40B4-BE49-F238E27FC236}">
                <a16:creationId xmlns:a16="http://schemas.microsoft.com/office/drawing/2014/main" id="{42713617-0920-4302-A64F-79A6A6D044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153543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p3">
            <a:extLst xmlns:a="http://schemas.openxmlformats.org/drawingml/2006/main">
              <a:ext uri="{FF2B5EF4-FFF2-40B4-BE49-F238E27FC236}">
                <a16:creationId xmlns:a16="http://schemas.microsoft.com/office/drawing/2014/main" id="{910A3735-2EDD-4461-B31D-E39761304B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3243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CARGA SUPERFICIAL</a:t>
            </a:r>
          </a:p>
        </p:txBody>
      </p:sp>
      <p:sp>
        <p:nvSpPr>
          <p:cNvPr id="18" name="t3">
            <a:extLst xmlns:a="http://schemas.openxmlformats.org/drawingml/2006/main">
              <a:ext uri="{FF2B5EF4-FFF2-40B4-BE49-F238E27FC236}">
                <a16:creationId xmlns:a16="http://schemas.microsoft.com/office/drawing/2014/main" id="{6F5D7AC2-6CBD-4257-BA81-0954D2D74D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v3">
            <a:extLst xmlns:a="http://schemas.openxmlformats.org/drawingml/2006/main">
              <a:ext uri="{FF2B5EF4-FFF2-40B4-BE49-F238E27FC236}">
                <a16:creationId xmlns:a16="http://schemas.microsoft.com/office/drawing/2014/main" id="{DC686C8A-08CD-4470-97BB-BF25BE382F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193167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app-line">
            <a:extLst xmlns:a="http://schemas.openxmlformats.org/drawingml/2006/main">
              <a:ext uri="{FF2B5EF4-FFF2-40B4-BE49-F238E27FC236}">
                <a16:creationId xmlns:a16="http://schemas.microsoft.com/office/drawing/2014/main" id="{25F9BD5F-CFF9-4FE1-ABC0-986284280C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app">
            <a:extLst xmlns:a="http://schemas.openxmlformats.org/drawingml/2006/main">
              <a:ext uri="{FF2B5EF4-FFF2-40B4-BE49-F238E27FC236}">
                <a16:creationId xmlns:a16="http://schemas.microsoft.com/office/drawing/2014/main" id="{FC2C7C54-8724-48CE-8386-ABE3569599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Diseño hidráulico y mecánico de la cabecera y tratamiento primario</a:t>
            </a:r>
          </a:p>
        </p:txBody>
      </p:sp>
    </p:spTree>
    <p:extLst>
      <p:ext uri="{BB962C8B-B14F-4D97-AF65-F5344CB8AC3E}">
        <p14:creationId xmlns:p14="http://schemas.microsoft.com/office/powerpoint/2010/main" val="2031298066"/>
      </p:ext>
    </p:extLst>
  </p:cSld>
</p:sld>
</file>

<file path=ppt/slides/slide12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9BF404E2-10FC-4BB5-B68D-A7BC033E8F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003B6742-688F-41E4-AE96-BE3F119F9D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02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8469F25B-67BD-4D26-B2C5-6C3515661B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12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4435A042-0D09-42FC-B8E2-AB17A68455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Cabecera y primario · 12/20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2b944aa1d1db448f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328627BA-8A64-42C2-8202-8C197A67DB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Control automático con límites operacionales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7DE79CA2-5D8E-4C9E-880B-F66AF3D320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Rejas y Sedimentador primario conectados por lógica de proceso.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Modos manual, automático y seguro.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Interlocks documentados y probados.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5741022C-B1C6-40FD-8C28-309B9B03BE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DCD492F4-6ABD-4A98-A7D4-16D2C778AE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CAUDAL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B1A2A0EA-3685-466F-BA45-A844D1FC58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051DBCB8-1971-419F-B962-6728242622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CARGA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C5C8AE06-3E82-43FE-8003-4E71E2438E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589EF930-308F-4426-9AE4-6D792A713C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PROCESO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40D687B1-BA88-495B-8BD8-D715FC1EF0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0AC52F4C-20B0-436B-AC62-16123B4C3F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EFLUENTE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79066FF6-00F8-411E-A0C7-487016FEDC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E87573FC-E92B-433B-92D7-E8FCB58A93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Diseño hidráulico y mecánico de la cabecera y tratamiento primario</a:t>
            </a:r>
          </a:p>
        </p:txBody>
      </p:sp>
    </p:spTree>
    <p:extLst>
      <p:ext uri="{BB962C8B-B14F-4D97-AF65-F5344CB8AC3E}">
        <p14:creationId xmlns:p14="http://schemas.microsoft.com/office/powerpoint/2010/main" val="1399218052"/>
      </p:ext>
    </p:extLst>
  </p:cSld>
</p:sld>
</file>

<file path=ppt/slides/slide13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68275CCA-9D01-459E-AD09-AC3F5047EA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0C2ED932-5015-4332-856A-0ADF0003F4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02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B07D13CA-B4AC-4617-8B1A-F757FC3AB5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13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963ABFC3-C940-43A9-AAE9-A32AB21024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Cabecera y primario · 13/20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fc2b977c52b545a1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2A21EFFD-8F9F-496D-8B22-8AA1A178D5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Simulación interactiva: observe causa y efecto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2A4D211E-7096-4A12-B933-0AC73FD890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Varíe caudal y carga del afluente.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Observe eficiencia, energía, lodos y riesgo de incumplimiento.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Use el modelo para aprender; valide antes de diseñar.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329D60A7-83E9-4FDE-AA27-C1CA9378CB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638709EE-9AA9-4890-A422-2DB829F7EA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D2A6D912-3A50-4992-8712-17151A1C1E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FA9B9796-1C70-4043-9D4D-85CF769552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D042E954-9F03-4E2B-8FC4-64F875FE4A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567DBE1B-632B-468E-BD20-829C2B32E8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876E8E53-A344-411C-80C8-63150F4D76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· DESEMPEÑO 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6F94ED1F-4F60-4373-8DF9-4B281CE3F6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453F5147-26EB-4C9C-BACB-04C8F9B936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Diseño hidráulico y mecánico de la cabecera y tratamiento primario</a:t>
            </a:r>
          </a:p>
        </p:txBody>
      </p:sp>
    </p:spTree>
    <p:extLst>
      <p:ext uri="{BB962C8B-B14F-4D97-AF65-F5344CB8AC3E}">
        <p14:creationId xmlns:p14="http://schemas.microsoft.com/office/powerpoint/2010/main" val="1652985233"/>
      </p:ext>
    </p:extLst>
  </p:cSld>
</p:sld>
</file>

<file path=ppt/slides/slide14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540C3A84-FD09-413D-B9A5-1DD43C3139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15656773-DF72-4841-915C-65C7432F55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02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114577C1-A69E-4455-A7ED-E2D99A8AE3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14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7AC11EF6-D49B-45CB-94B6-1FB17129A6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Cabecera y primario · 14/20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9efdd605ec5348df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A63A28D6-1347-49A3-84BB-52F243AA60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Caso aplicado: de la condición crítica al diseño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8AB398FD-1DBC-4224-AA2C-0111E7592B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Cabecera con arenas altas, sólidos gruesos y relación pico/medio de 2,4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Construya tres alternativas y descarte con criterios técnicos.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Seleccione con análisis multicriterio y riesgo.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C5637255-9A7B-4F04-AAA7-BF22675B7D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CB06BCE9-1177-48DE-88D3-FDC76C95F8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967A9EE3-E667-4FF6-BD71-D6732E3D49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CDA90D87-1927-44F4-A374-C840F9DD4F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C760394E-B793-4A3F-B603-914227C622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76573B94-CD9D-43B0-87F2-10E9E12C18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E9D18C6E-AB1A-4FDD-8B90-52DDEB81D4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E1899A46-5492-43EF-8C0E-78B3373C11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4A3EC545-52DE-455A-91FF-C07F6AFCA8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5597EA9B-806B-47E6-B612-39FFA24DEC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Diseño hidráulico y mecánico de la cabecera y tratamiento primario</a:t>
            </a:r>
          </a:p>
        </p:txBody>
      </p:sp>
    </p:spTree>
    <p:extLst>
      <p:ext uri="{BB962C8B-B14F-4D97-AF65-F5344CB8AC3E}">
        <p14:creationId xmlns:p14="http://schemas.microsoft.com/office/powerpoint/2010/main" val="567898912"/>
      </p:ext>
    </p:extLst>
  </p:cSld>
</p:sld>
</file>

<file path=ppt/slides/slide15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F4647173-6B01-4F59-BB56-5FF197C1EC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0A775CDB-FD08-4EB7-9AD3-A83DD0EB18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02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821943FD-D2A8-4430-BC9B-0DCAD12A63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15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52068E1C-0B85-4920-B22E-31B3A12061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Cabecera y primario · 15/20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bf72537dce844da9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4640B119-F90B-4694-8944-DDCE1E7435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operación debe diseñarse desde el proyecto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355B1C04-A010-4972-92E0-FC26187728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Accesos, izaje, limpieza y aislamiento.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Puntos de muestreo seguros y representativos.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Manual O&amp;M ligado a planos y equipos reales.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584067E6-897D-4FE4-93E0-C94B96F8D7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9E5F37ED-DBBF-4631-A413-158FB05A50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REJAS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43B1B7CC-2B75-4AC7-9B70-812B7B50FE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942F5434-AFCD-4F1A-B791-C9AF47B4CF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53BB93E4-3527-428E-B9C0-2F8A7931C9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DESARENADOR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A8B3F0EF-AB38-4093-9069-97FD5F2D61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41E6C7D6-8727-479F-A5AD-0F0425C36A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43D215DF-D67B-4106-B67D-0ED00BE28F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MEDICIÓN DE CAUDAL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66429DAC-1DE3-491D-96C5-590DB2721F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2AA5789E-4599-41F3-850D-386492837B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396C1618-3693-4A2B-9A9B-2A30A3A390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BOMBEO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F047F073-3F65-4CA5-AA81-4470242A67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FEAD4807-49B6-438B-9E37-5FD6AA29A1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60196335-91E8-4549-9C0E-463C7F2954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SEDIMENTADOR PRIMARIO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E3B7F6A3-9374-4E99-AA88-E8F4B0E19B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FD00116D-DB5D-425C-9E45-1078039A1F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D7BE7EBB-5955-43A2-83AC-B69EDAF0E0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Diseño hidráulico y mecánico de la cabecera y tratamiento primario</a:t>
            </a:r>
          </a:p>
        </p:txBody>
      </p:sp>
    </p:spTree>
    <p:extLst>
      <p:ext uri="{BB962C8B-B14F-4D97-AF65-F5344CB8AC3E}">
        <p14:creationId xmlns:p14="http://schemas.microsoft.com/office/powerpoint/2010/main" val="1094593540"/>
      </p:ext>
    </p:extLst>
  </p:cSld>
</p:sld>
</file>

<file path=ppt/slides/slide16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accent">
            <a:extLst xmlns:a="http://schemas.openxmlformats.org/drawingml/2006/main">
              <a:ext uri="{FF2B5EF4-FFF2-40B4-BE49-F238E27FC236}">
                <a16:creationId xmlns:a16="http://schemas.microsoft.com/office/drawing/2014/main" id="{CEDD0952-D0EA-495B-B188-E48522C3E3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4EB99D40-0214-4680-89B7-16157C4480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02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9CA6B39C-4F94-4FDD-944D-32079B3AEA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16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28B4B152-B90F-4901-89D5-B903798D8F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Cabecera y primario · 16/20</a:t>
            </a:r>
          </a:p>
        </p:txBody>
      </p:sp>
      <p:pic>
        <p:nvPicPr>
          <p:cNvPr id="2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8c4faaa59c3a4534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11FB928A-D460-4BDE-9FCA-3DD87C592B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Fallas previsibles requieren respuestas ensayadas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A706E572-4E6E-4D85-8997-C882F425FC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Falla de Rejas: detectar, contener, recuperar. Falla de Desarenador: detectar, contener, recuperar. Falla de Medición de caudal: detectar, contener, recuperar.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Definir capacidad de almacenamiento y by-pass controlado.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Registrar causa raíz y acción preventiva.</a:t>
            </a:r>
          </a:p>
        </p:txBody>
      </p:sp>
      <p:sp>
        <p:nvSpPr>
          <p:cNvPr id="8" name="p0">
            <a:extLst xmlns:a="http://schemas.openxmlformats.org/drawingml/2006/main">
              <a:ext uri="{FF2B5EF4-FFF2-40B4-BE49-F238E27FC236}">
                <a16:creationId xmlns:a16="http://schemas.microsoft.com/office/drawing/2014/main" id="{BBA82D57-B27A-47C8-AB01-D9B59B5DDC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VELOCIDAD DE APROXIMACIÓN</a:t>
            </a:r>
          </a:p>
        </p:txBody>
      </p:sp>
      <p:sp>
        <p:nvSpPr>
          <p:cNvPr id="9" name="t0">
            <a:extLst xmlns:a="http://schemas.openxmlformats.org/drawingml/2006/main">
              <a:ext uri="{FF2B5EF4-FFF2-40B4-BE49-F238E27FC236}">
                <a16:creationId xmlns:a16="http://schemas.microsoft.com/office/drawing/2014/main" id="{FD94E907-7A8B-4452-B4C2-85E377CE20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v0">
            <a:extLst xmlns:a="http://schemas.openxmlformats.org/drawingml/2006/main">
              <a:ext uri="{FF2B5EF4-FFF2-40B4-BE49-F238E27FC236}">
                <a16:creationId xmlns:a16="http://schemas.microsoft.com/office/drawing/2014/main" id="{39EB4168-CF96-4435-BAB4-AA1D2A6EA5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7429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p1">
            <a:extLst xmlns:a="http://schemas.openxmlformats.org/drawingml/2006/main">
              <a:ext uri="{FF2B5EF4-FFF2-40B4-BE49-F238E27FC236}">
                <a16:creationId xmlns:a16="http://schemas.microsoft.com/office/drawing/2014/main" id="{C02B9E7E-6213-45D7-BB1E-3CA7E12D8A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0289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PÉRDIDA DE CARGA</a:t>
            </a:r>
          </a:p>
        </p:txBody>
      </p:sp>
      <p:sp>
        <p:nvSpPr>
          <p:cNvPr id="12" name="t1">
            <a:extLst xmlns:a="http://schemas.openxmlformats.org/drawingml/2006/main">
              <a:ext uri="{FF2B5EF4-FFF2-40B4-BE49-F238E27FC236}">
                <a16:creationId xmlns:a16="http://schemas.microsoft.com/office/drawing/2014/main" id="{BF999BA2-6C34-45A5-B50A-22B825FC23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v1">
            <a:extLst xmlns:a="http://schemas.openxmlformats.org/drawingml/2006/main">
              <a:ext uri="{FF2B5EF4-FFF2-40B4-BE49-F238E27FC236}">
                <a16:creationId xmlns:a16="http://schemas.microsoft.com/office/drawing/2014/main" id="{111BA605-4AFB-42C8-B612-5CBD676F70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113919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p2">
            <a:extLst xmlns:a="http://schemas.openxmlformats.org/drawingml/2006/main">
              <a:ext uri="{FF2B5EF4-FFF2-40B4-BE49-F238E27FC236}">
                <a16:creationId xmlns:a16="http://schemas.microsoft.com/office/drawing/2014/main" id="{B7D13CC2-7FDF-4FA1-921C-DBFA70BF2C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6766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TIEMPO DE RETENCIÓN</a:t>
            </a:r>
          </a:p>
        </p:txBody>
      </p:sp>
      <p:sp>
        <p:nvSpPr>
          <p:cNvPr id="15" name="t2">
            <a:extLst xmlns:a="http://schemas.openxmlformats.org/drawingml/2006/main">
              <a:ext uri="{FF2B5EF4-FFF2-40B4-BE49-F238E27FC236}">
                <a16:creationId xmlns:a16="http://schemas.microsoft.com/office/drawing/2014/main" id="{C770AFC5-F505-404C-A6D6-D1FC2C4E93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v2">
            <a:extLst xmlns:a="http://schemas.openxmlformats.org/drawingml/2006/main">
              <a:ext uri="{FF2B5EF4-FFF2-40B4-BE49-F238E27FC236}">
                <a16:creationId xmlns:a16="http://schemas.microsoft.com/office/drawing/2014/main" id="{75DA059C-942F-4BB2-A289-2701AEFB74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153543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p3">
            <a:extLst xmlns:a="http://schemas.openxmlformats.org/drawingml/2006/main">
              <a:ext uri="{FF2B5EF4-FFF2-40B4-BE49-F238E27FC236}">
                <a16:creationId xmlns:a16="http://schemas.microsoft.com/office/drawing/2014/main" id="{BA0D1E5D-9F90-41B9-B900-EBF049CC33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3243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CARGA SUPERFICIAL</a:t>
            </a:r>
          </a:p>
        </p:txBody>
      </p:sp>
      <p:sp>
        <p:nvSpPr>
          <p:cNvPr id="18" name="t3">
            <a:extLst xmlns:a="http://schemas.openxmlformats.org/drawingml/2006/main">
              <a:ext uri="{FF2B5EF4-FFF2-40B4-BE49-F238E27FC236}">
                <a16:creationId xmlns:a16="http://schemas.microsoft.com/office/drawing/2014/main" id="{3E8CAFF3-21E6-4CF3-8E3E-2C36ED653A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v3">
            <a:extLst xmlns:a="http://schemas.openxmlformats.org/drawingml/2006/main">
              <a:ext uri="{FF2B5EF4-FFF2-40B4-BE49-F238E27FC236}">
                <a16:creationId xmlns:a16="http://schemas.microsoft.com/office/drawing/2014/main" id="{8367EE8F-11B9-4135-AE42-307FE1FA24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193167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app-line">
            <a:extLst xmlns:a="http://schemas.openxmlformats.org/drawingml/2006/main">
              <a:ext uri="{FF2B5EF4-FFF2-40B4-BE49-F238E27FC236}">
                <a16:creationId xmlns:a16="http://schemas.microsoft.com/office/drawing/2014/main" id="{5EACFB88-A2AD-4EA3-91A6-E17205D1C4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app">
            <a:extLst xmlns:a="http://schemas.openxmlformats.org/drawingml/2006/main">
              <a:ext uri="{FF2B5EF4-FFF2-40B4-BE49-F238E27FC236}">
                <a16:creationId xmlns:a16="http://schemas.microsoft.com/office/drawing/2014/main" id="{59FF3301-95A5-4351-AC62-FA0170C64D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Diseño hidráulico y mecánico de la cabecera y tratamiento primario</a:t>
            </a:r>
          </a:p>
        </p:txBody>
      </p:sp>
    </p:spTree>
    <p:extLst>
      <p:ext uri="{BB962C8B-B14F-4D97-AF65-F5344CB8AC3E}">
        <p14:creationId xmlns:p14="http://schemas.microsoft.com/office/powerpoint/2010/main" val="230552026"/>
      </p:ext>
    </p:extLst>
  </p:cSld>
</p:sld>
</file>

<file path=ppt/slides/slide17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3AD5E722-5340-4BCB-91B6-0FA1D20E2B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E2828C4F-1FEB-46D0-98E1-3A76FAF272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02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0524E693-44BF-4ACC-A1EF-26B18B8B62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17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30295AA1-1B7B-4385-AFE5-1C074956A4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Cabecera y primario · 17/20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8228eb7ec2af48d5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C33AFC6E-8142-4EA3-87EF-218EE9DC12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Monitoreo con cadena de custodia y decisión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FC0FEE32-009A-415B-AB32-597E58E814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Aplicar R.M. 273-2013-VIVIENDA cuando corresponda.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Definir punto, frecuencia, preservación y laboratorio.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Comparar LMP, ECA y autorización sin confundirlos.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AD6EC1D8-A1C4-4B17-A380-48C36EFCA1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42287FFA-3B32-41C7-BF38-5126EF01D5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CAUDAL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D8F75C25-E4E0-41DC-9276-90E77BEF14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95ECE8E2-3532-49A2-9E87-9DA8432F93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CARGA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2E9AE1D4-4C36-45F5-B3E2-BFE730009C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6D0E4CAD-4866-4351-BDCA-6A27E47001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PROCESO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605155DB-A6B0-487B-B163-F41BBC4A61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86FC3B61-06F6-4DF5-8705-E38B518BFB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EFLUENTE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EB9AEC0D-A741-4573-9070-FDC0D4184F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8F5C5790-B89D-4D56-8DD0-E2776070F3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Diseño hidráulico y mecánico de la cabecera y tratamiento primario</a:t>
            </a:r>
          </a:p>
        </p:txBody>
      </p:sp>
    </p:spTree>
    <p:extLst>
      <p:ext uri="{BB962C8B-B14F-4D97-AF65-F5344CB8AC3E}">
        <p14:creationId xmlns:p14="http://schemas.microsoft.com/office/powerpoint/2010/main" val="1145974545"/>
      </p:ext>
    </p:extLst>
  </p:cSld>
</p:sld>
</file>

<file path=ppt/slides/slide18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07CE431D-49E0-4CE2-AD12-B7176B5A07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B716B08B-7FE2-49A7-A7BA-9748580862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02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ABA5982C-FD1E-43B7-B449-AF8E8C2E24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18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B4AD226B-8907-4BEF-B577-DE8BC02B4F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Cabecera y primario · 18/20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ea3c4804aa53468b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DE617E62-699F-4CC9-9833-8EFC5A9780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Tablero del módulo: cálculo reproducible y evidencia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3188BD99-15C9-4734-9299-32416022F6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Diseño hidráulico y mecánico de la cabecera y tratamiento primario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Entradas, fórmulas, supuestos y resultados exportables.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Escenarios base, pico y contingencia.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F5FDEF55-31F1-4F9E-9F11-B77F0D2F8B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5A6E4C34-F065-4210-9196-90AD2B2182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6001456D-AD7F-47FB-96E7-86ED8CF9B1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6EFD5BD2-328C-4D26-A16D-F3D01E636B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2D90763E-B392-4202-9465-6F9AF945B1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6AFF6B86-C7DA-4DFE-93C2-7BE3043BCC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D9820FFB-BA04-4B81-9F0C-5900876C67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· DESEMPEÑO 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624B6E3C-82A5-4B69-AF08-62D56AD6DE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D5E90502-DCBC-431F-B67E-A770DE16C9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Diseño hidráulico y mecánico de la cabecera y tratamiento primario</a:t>
            </a:r>
          </a:p>
        </p:txBody>
      </p:sp>
    </p:spTree>
    <p:extLst>
      <p:ext uri="{BB962C8B-B14F-4D97-AF65-F5344CB8AC3E}">
        <p14:creationId xmlns:p14="http://schemas.microsoft.com/office/powerpoint/2010/main" val="1498070304"/>
      </p:ext>
    </p:extLst>
  </p:cSld>
</p:sld>
</file>

<file path=ppt/slides/slide19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0A23D5B3-3F9B-4004-9E19-97EDD9E921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4E942B77-5B4A-4900-B04E-FDDC8F17AB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02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9E7E1F11-25F0-4E01-ACED-13F03F89C4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19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8072838E-1CB3-4B41-9828-41A49CAC19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Cabecera y primario · 19/20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237a0200fb734223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8F48374E-38DA-446D-A187-A97ECB3593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IA y gemelo digital con control profesional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B57AFA4F-7766-42E0-B210-6F41EBE91F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IA para detección de anomalías y escenarios.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Datos originales, versionado y validación humana.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No inventar caudales, normas, rendimientos ni costos.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ECA1135C-F10D-4D37-93E2-C03D6AA013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F1C7E6B6-85C6-470F-BEFC-7494511A9F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5A9501A7-C544-428D-90BA-B7154E0979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CD9AA141-708B-4E3B-936C-9E6BD55237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0F9EDA42-53F1-4DE4-8BBD-CE342B37D7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A822B575-4326-453C-8D0C-4236FFE69A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705C7E16-959C-4E0A-99CF-35B75B104D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9B6A2970-11A9-4C40-AFB6-1A894E9CD6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A9CBF5D9-EDCE-43B8-8438-7EBAB50D6B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5160CE6A-E1FC-4C1A-A091-85EFAF69C3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Diseño hidráulico y mecánico de la cabecera y tratamiento primario</a:t>
            </a:r>
          </a:p>
        </p:txBody>
      </p:sp>
    </p:spTree>
    <p:extLst>
      <p:ext uri="{BB962C8B-B14F-4D97-AF65-F5344CB8AC3E}">
        <p14:creationId xmlns:p14="http://schemas.microsoft.com/office/powerpoint/2010/main" val="1144304049"/>
      </p:ext>
    </p:extLst>
  </p:cSld>
</p:sld>
</file>

<file path=ppt/slides/slide2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F85211D9-EE99-45BE-900A-B88982293B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95BC05D0-39AC-41B4-B5B9-320E4530E8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02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89F327D4-9EE0-435E-914C-EAD0C21752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02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D240E8F1-5941-49A7-A99D-C2C76D3C4C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Cabecera y primario · 2/20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185961e629ac4e1c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F51258CE-F0FC-4365-974D-5D4DECD354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normativa define el resultado; la ingeniería demuestra cómo lograrlo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7F8BB1B5-63FA-411A-A82D-AD2146A622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D.S. N.° 003-2010-MINAM — LMP para efluentes de PTAR domésticas o municipales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D.S. N.° 004-2017-MINAM — ECA para Agua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Verificar autorización ANA, IGA, norma sectorial y condiciones del receptor.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74938926-499E-48FC-A200-9E2B52B462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DDC0C17C-D02B-456B-B41D-97E8D71036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CAUDAL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B11E5273-1DCF-493E-9DA4-1C25B61D07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FDD950B0-5752-4C2F-ADCE-00D878E022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CARGA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DF5D11C8-3F3F-49BB-835B-E9DDB26B97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9A1A0331-1B4A-4630-973C-5BA83EBB8B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PROCESO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03206500-006A-48FB-A28C-5102374860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A8794FB8-1A46-4FF8-B736-FC6D398B67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EFLUENTE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34F0FE50-85A2-45E3-8DAF-4D0EECFCC5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F95078C7-B833-48B4-A1A2-FBFFB48F0E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Diseño hidráulico y mecánico de la cabecera y tratamiento primario</a:t>
            </a:r>
          </a:p>
        </p:txBody>
      </p:sp>
    </p:spTree>
    <p:extLst>
      <p:ext uri="{BB962C8B-B14F-4D97-AF65-F5344CB8AC3E}">
        <p14:creationId xmlns:p14="http://schemas.microsoft.com/office/powerpoint/2010/main" val="618514822"/>
      </p:ext>
    </p:extLst>
  </p:cSld>
</p:sld>
</file>

<file path=ppt/slides/slide20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FE5DE82C-1656-49E0-9415-7ED144568E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0A25CD99-81CC-429F-87AF-8EDE10CE11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02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9F543B3B-5DCC-4781-945E-D9DD782FBE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20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189A6D9A-ED17-4260-B03F-D7E2B0C357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Cabecera y primario · 20/20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4354b90d28b7473b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C073AE59-3DE6-45DF-AC5F-7A8B1271BC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Entrega profesional del módulo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44862F1E-500D-4787-99C4-8399EB88F0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Diseño hidráulico y mecánico de la cabecera y tratamiento primario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Plano de proceso, memoria de cálculo y matriz de riesgos.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Conclusiones, limitaciones y plan de verificación.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2ECDD52A-FA6F-4895-B77A-366B416EA4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8F4E2A4F-8D96-46CF-82D2-D267F27A78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REJAS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C90260FD-53AF-47F0-A4DC-82809B5BC8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39FD08CA-4381-4378-AFF7-2D23CE76DE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22FECF1A-1124-4433-9713-8CEF494F11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DESARENADOR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D4E3F625-B96D-4818-9788-FF5F9224A5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6FCC2256-DC72-4B37-89F8-1121161542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967F5407-763D-4080-86C7-B6AE02BF1B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MEDICIÓN DE CAUDAL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88DAF911-E49C-4CCE-B122-D5CD3F840D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161C0866-DF4D-4154-90F3-4D81E158E2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06D450B7-C88A-427A-9EB4-2530CE0244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BOMBEO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2D205928-11BE-4406-BE25-5673B83D3F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EC023F04-A9DB-4AF7-9A8E-CBA960A43E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CEC72FCD-8106-4F87-BC29-1A456258E5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SEDIMENTADOR PRIMARIO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C85FA3CF-ACE7-4EEA-81FE-FBC226EFE5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3532D6AB-6DD9-40B0-93A0-AE15D5D2C0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1CBBE447-DDE8-442B-A0F3-74BD1586EF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Diseño hidráulico y mecánico de la cabecera y tratamiento primario</a:t>
            </a:r>
          </a:p>
        </p:txBody>
      </p:sp>
    </p:spTree>
    <p:extLst>
      <p:ext uri="{BB962C8B-B14F-4D97-AF65-F5344CB8AC3E}">
        <p14:creationId xmlns:p14="http://schemas.microsoft.com/office/powerpoint/2010/main" val="823669080"/>
      </p:ext>
    </p:extLst>
  </p:cSld>
</p:sld>
</file>

<file path=ppt/slides/slide3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DDD2954D-5422-4F60-BCA5-07651256A7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F21EB47D-90DB-4F95-B22A-7501A61406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02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7548C5B2-2661-4B69-AD5E-57585B1B49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03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0E4FD35B-6625-423A-AC00-E71469AB90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Cabecera y primario · 3/20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b959ed5e90ef4cb0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08F9C735-4BB9-485D-9AC6-3590AFDA5E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ciencia del módulo se convierte en ecuaciones de diseño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DA6295F8-C4CC-47AD-8A3B-EA44C66CEE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hidráulica de canales, separación por tamaño, sedimentación discreta y balance de sólidos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Declarar supuestos, unidades y rango de aplicación.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Separar estimación preliminar de diseño definitivo.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2AD4255A-F45C-4CA0-976E-5AE21D62D8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CA5DAD27-CC0B-4E56-BAF5-654DC1DB0F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89F85B8E-195A-43D1-AE6E-0835AEF1A4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A56FFBEA-70FB-41BC-9F32-456CAFADCD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E37477FC-68E2-4AB4-8C61-64141E3CE5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176A157B-C056-470E-A9D1-57D7A5E223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2A7FDCD4-37D1-48D3-8443-A1471C4582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· DESEMPEÑO 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3BFC38C1-BA3F-41EA-8DE4-C769CF7627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EC369C19-9E9E-4347-9509-C77A6F63F5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Diseño hidráulico y mecánico de la cabecera y tratamiento primario</a:t>
            </a:r>
          </a:p>
        </p:txBody>
      </p:sp>
    </p:spTree>
    <p:extLst>
      <p:ext uri="{BB962C8B-B14F-4D97-AF65-F5344CB8AC3E}">
        <p14:creationId xmlns:p14="http://schemas.microsoft.com/office/powerpoint/2010/main" val="1460645125"/>
      </p:ext>
    </p:extLst>
  </p:cSld>
</p:sld>
</file>

<file path=ppt/slides/slide4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BAA4A854-94D6-4F69-9CCC-73087203DB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4FD67F9F-9E49-4996-B836-F59082A733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02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06AED216-4B8C-4621-B011-FC0021F79E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04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DAAA9B90-D4DF-4412-AFB8-D49B430EBF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Cabecera y primario · 4/20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e0f5e562dd4c4109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398A2B4F-D016-470A-86A0-46913EF9DB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Los datos de entrada controlan la confiabilidad del diseño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035DF6A7-7AD7-4225-984B-41A5E4BFCC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Caracterizar velocidad de aproximación con variabilidad temporal y QA/QC.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Caracterizar pérdida de carga con variabilidad temporal y QA/QC.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Caracterizar tiempo de retención con variabilidad temporal y QA/QC.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Caracterizar carga superficial con variabilidad temporal y QA/QC.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54B07ED9-844C-4735-B6C8-7E7837335E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D4BC21FD-DCE4-4473-BCAB-712DCEBB3F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056704DF-4540-413A-BE3C-55903B1E64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AD773F38-34DD-4FF0-A19E-517FC4810C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17B943B9-B3F8-46CA-836F-74C9C31A75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E5C09142-49C2-4023-B011-830DAFCA93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81F0F4FB-3F88-40FE-8825-9DB15CECE7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342FF95D-F9A2-4E2D-9DCA-F9F7151B51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94AD2688-96A9-4BC2-BAA5-6FAC0B222B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C81C2AB1-6584-4777-BAF2-ABEC84465A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Diseño hidráulico y mecánico de la cabecera y tratamiento primario</a:t>
            </a:r>
          </a:p>
        </p:txBody>
      </p:sp>
    </p:spTree>
    <p:extLst>
      <p:ext uri="{BB962C8B-B14F-4D97-AF65-F5344CB8AC3E}">
        <p14:creationId xmlns:p14="http://schemas.microsoft.com/office/powerpoint/2010/main" val="1027628188"/>
      </p:ext>
    </p:extLst>
  </p:cSld>
</p:sld>
</file>

<file path=ppt/slides/slide5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BAAF9A4D-781D-4EF6-8377-1FE1B06C88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135B495B-B9A5-4204-863B-3211EB3F94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02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89047161-35E5-443C-9900-B03FBDC876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05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EAA9DF22-26C7-4B89-94B8-3D3B18EE47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Cabecera y primario · 5/20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5b619d872d6f4f99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65AAD0C3-EC6B-4DCE-A3C9-24D221415E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El tren debe responder al afluente y al destino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F967EE71-E388-4CDA-AF3E-EC8AB0B442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Rejas cumple una función verificable.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Desarenador cumple una función verificable.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Medición de caudal cumple una función verificable.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Incluir by-pass, drenajes, manejo de rechazos y contingencias.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3159B135-D201-4BC9-9E90-9555C5C3A5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BC8EE34E-9DC8-48B1-B064-323CA0FC27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REJAS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32E3F512-98AF-434F-815D-214255100F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408FAE94-1FFB-4362-811B-265C393CBE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ABEA5192-29E6-4D9B-AE21-9590E2A312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DESARENADOR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E33E8456-DCC0-4214-9BA9-555AAAF20E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064985BD-80D4-4FA2-8C66-587D4EF2F0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12F3A820-B356-4893-A135-308BAB809E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MEDICIÓN DE CAUDAL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0287C99F-1BD5-44D5-B9B2-6A5B2FB766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BA42AE64-4072-416B-A25A-465696EC1F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0BB56A53-B3EF-47BA-BDAF-7F11E1EB47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BOMBEO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7D9CFE14-D14A-4CA4-9252-23E5647D64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1435583F-EA59-4AF7-A3F9-B81910C193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E53B0FFD-6455-46DA-A486-213F613541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SEDIMENTADOR PRIMARIO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5D038EE1-BD84-488D-B7EC-2FFFA0756F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6E4972B6-9BC2-4F0C-90C7-F950188B1F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1BCCF9A6-EB21-4742-8500-1E2C1CB9A8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Diseño hidráulico y mecánico de la cabecera y tratamiento primario</a:t>
            </a:r>
          </a:p>
        </p:txBody>
      </p:sp>
    </p:spTree>
    <p:extLst>
      <p:ext uri="{BB962C8B-B14F-4D97-AF65-F5344CB8AC3E}">
        <p14:creationId xmlns:p14="http://schemas.microsoft.com/office/powerpoint/2010/main" val="577400720"/>
      </p:ext>
    </p:extLst>
  </p:cSld>
</p:sld>
</file>

<file path=ppt/slides/slide6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accent">
            <a:extLst xmlns:a="http://schemas.openxmlformats.org/drawingml/2006/main">
              <a:ext uri="{FF2B5EF4-FFF2-40B4-BE49-F238E27FC236}">
                <a16:creationId xmlns:a16="http://schemas.microsoft.com/office/drawing/2014/main" id="{688162EB-FCE1-4336-AFE7-07CAA1B676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8ABC60EA-C464-4415-91F1-82563BAC18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02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A5DB1C73-BBF1-4D4B-8AAE-6CADC94AC4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06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0CDB2101-4C9A-44D8-ACD3-9BEE8500E8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Cabecera y primario · 6/20</a:t>
            </a:r>
          </a:p>
        </p:txBody>
      </p:sp>
      <p:pic>
        <p:nvPicPr>
          <p:cNvPr id="2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304f1fb954914e3a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D22762A5-9B46-4CCA-A1F1-DA2B655FD2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Balance de masa: nada desaparece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484435A9-F50E-41BE-87EF-F3804421E9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Cerrar balance de Carbono.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Cerrar balance de nitrógeno.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Cerrar balance de fósforo.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Cerrar balance de sólidos.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Cerrar balance de agua.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Cuantificar corrientes de retorno y pérdidas.</a:t>
            </a:r>
          </a:p>
        </p:txBody>
      </p:sp>
      <p:sp>
        <p:nvSpPr>
          <p:cNvPr id="8" name="p0">
            <a:extLst xmlns:a="http://schemas.openxmlformats.org/drawingml/2006/main">
              <a:ext uri="{FF2B5EF4-FFF2-40B4-BE49-F238E27FC236}">
                <a16:creationId xmlns:a16="http://schemas.microsoft.com/office/drawing/2014/main" id="{6A68CCA6-F9DB-42DE-884E-0B40F5C079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VELOCIDAD DE APROXIMACIÓN</a:t>
            </a:r>
          </a:p>
        </p:txBody>
      </p:sp>
      <p:sp>
        <p:nvSpPr>
          <p:cNvPr id="9" name="t0">
            <a:extLst xmlns:a="http://schemas.openxmlformats.org/drawingml/2006/main">
              <a:ext uri="{FF2B5EF4-FFF2-40B4-BE49-F238E27FC236}">
                <a16:creationId xmlns:a16="http://schemas.microsoft.com/office/drawing/2014/main" id="{00CD8562-9D86-42F9-888D-E4E11BC8E4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v0">
            <a:extLst xmlns:a="http://schemas.openxmlformats.org/drawingml/2006/main">
              <a:ext uri="{FF2B5EF4-FFF2-40B4-BE49-F238E27FC236}">
                <a16:creationId xmlns:a16="http://schemas.microsoft.com/office/drawing/2014/main" id="{B05B28A9-F2E5-404E-9B4C-53B0D9CA63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7429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p1">
            <a:extLst xmlns:a="http://schemas.openxmlformats.org/drawingml/2006/main">
              <a:ext uri="{FF2B5EF4-FFF2-40B4-BE49-F238E27FC236}">
                <a16:creationId xmlns:a16="http://schemas.microsoft.com/office/drawing/2014/main" id="{0F3D9350-80AD-43A9-A8B1-B597753E5B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0289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PÉRDIDA DE CARGA</a:t>
            </a:r>
          </a:p>
        </p:txBody>
      </p:sp>
      <p:sp>
        <p:nvSpPr>
          <p:cNvPr id="12" name="t1">
            <a:extLst xmlns:a="http://schemas.openxmlformats.org/drawingml/2006/main">
              <a:ext uri="{FF2B5EF4-FFF2-40B4-BE49-F238E27FC236}">
                <a16:creationId xmlns:a16="http://schemas.microsoft.com/office/drawing/2014/main" id="{592B39FA-0745-45FA-801A-281E4C23EE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v1">
            <a:extLst xmlns:a="http://schemas.openxmlformats.org/drawingml/2006/main">
              <a:ext uri="{FF2B5EF4-FFF2-40B4-BE49-F238E27FC236}">
                <a16:creationId xmlns:a16="http://schemas.microsoft.com/office/drawing/2014/main" id="{5E8C0815-6048-4890-BDBB-1B7400F9D2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113919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p2">
            <a:extLst xmlns:a="http://schemas.openxmlformats.org/drawingml/2006/main">
              <a:ext uri="{FF2B5EF4-FFF2-40B4-BE49-F238E27FC236}">
                <a16:creationId xmlns:a16="http://schemas.microsoft.com/office/drawing/2014/main" id="{B9CA7315-6EC5-41D4-AAD9-2176FF7D2B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6766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TIEMPO DE RETENCIÓN</a:t>
            </a:r>
          </a:p>
        </p:txBody>
      </p:sp>
      <p:sp>
        <p:nvSpPr>
          <p:cNvPr id="15" name="t2">
            <a:extLst xmlns:a="http://schemas.openxmlformats.org/drawingml/2006/main">
              <a:ext uri="{FF2B5EF4-FFF2-40B4-BE49-F238E27FC236}">
                <a16:creationId xmlns:a16="http://schemas.microsoft.com/office/drawing/2014/main" id="{CC728C9D-56FF-4EBF-8B99-B46B894690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v2">
            <a:extLst xmlns:a="http://schemas.openxmlformats.org/drawingml/2006/main">
              <a:ext uri="{FF2B5EF4-FFF2-40B4-BE49-F238E27FC236}">
                <a16:creationId xmlns:a16="http://schemas.microsoft.com/office/drawing/2014/main" id="{9A4212A5-DD75-457E-8435-0BB155375E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153543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p3">
            <a:extLst xmlns:a="http://schemas.openxmlformats.org/drawingml/2006/main">
              <a:ext uri="{FF2B5EF4-FFF2-40B4-BE49-F238E27FC236}">
                <a16:creationId xmlns:a16="http://schemas.microsoft.com/office/drawing/2014/main" id="{EFEC6818-0C48-47D8-8398-5123B08355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3243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CARGA SUPERFICIAL</a:t>
            </a:r>
          </a:p>
        </p:txBody>
      </p:sp>
      <p:sp>
        <p:nvSpPr>
          <p:cNvPr id="18" name="t3">
            <a:extLst xmlns:a="http://schemas.openxmlformats.org/drawingml/2006/main">
              <a:ext uri="{FF2B5EF4-FFF2-40B4-BE49-F238E27FC236}">
                <a16:creationId xmlns:a16="http://schemas.microsoft.com/office/drawing/2014/main" id="{FBB519F6-3FF2-4F74-A241-C44745217C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v3">
            <a:extLst xmlns:a="http://schemas.openxmlformats.org/drawingml/2006/main">
              <a:ext uri="{FF2B5EF4-FFF2-40B4-BE49-F238E27FC236}">
                <a16:creationId xmlns:a16="http://schemas.microsoft.com/office/drawing/2014/main" id="{F5F4AF4A-D962-4FC6-B135-664A698B29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193167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app-line">
            <a:extLst xmlns:a="http://schemas.openxmlformats.org/drawingml/2006/main">
              <a:ext uri="{FF2B5EF4-FFF2-40B4-BE49-F238E27FC236}">
                <a16:creationId xmlns:a16="http://schemas.microsoft.com/office/drawing/2014/main" id="{A7A30ECB-4249-4822-8F54-87DC51FF1D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app">
            <a:extLst xmlns:a="http://schemas.openxmlformats.org/drawingml/2006/main">
              <a:ext uri="{FF2B5EF4-FFF2-40B4-BE49-F238E27FC236}">
                <a16:creationId xmlns:a16="http://schemas.microsoft.com/office/drawing/2014/main" id="{40E92031-BEC0-4F32-9972-D491C1427C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Diseño hidráulico y mecánico de la cabecera y tratamiento primario</a:t>
            </a:r>
          </a:p>
        </p:txBody>
      </p:sp>
    </p:spTree>
    <p:extLst>
      <p:ext uri="{BB962C8B-B14F-4D97-AF65-F5344CB8AC3E}">
        <p14:creationId xmlns:p14="http://schemas.microsoft.com/office/powerpoint/2010/main" val="1386700698"/>
      </p:ext>
    </p:extLst>
  </p:cSld>
</p:sld>
</file>

<file path=ppt/slides/slide7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FF3EDB79-90FC-40EE-96E9-E178E2CDE3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106CD64C-0DAB-4AF4-994C-27F9F3E3D2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02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5D263283-25D7-4A94-B723-25A15CCBCF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07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1050F8BE-A79F-4442-A420-FBE7C13A76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Cabecera y primario · 7/20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5db683ea130a4f73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181800E6-D754-4A1F-9B99-144E651617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Criterios de diseño con margen explícito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502E9D5B-CE38-40E0-8EC6-F22D38BAE2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velocidad de aproximación: valor medio, pico y condición crítica.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pérdida de carga: sensibilidad y control.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tiempo de retención: reserva o redundancia.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EC5F43EC-D0A0-4A59-834C-43568E8647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BB6BE6D1-3299-436E-9554-6A6F7A5ED5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CAUDAL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DC1E1760-7092-4007-86E9-E5E9CDA27E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2B57D39F-C096-47B8-8483-DCDE560F33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CARGA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F98B22BD-FFA9-4009-B4B2-34D0D90451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7FE3DA1D-E3E3-4412-840E-54091E54AE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PROCESO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B0657A22-B22E-48F5-BFAA-610C0CF2E0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66BFD5F0-5557-4D8C-8F4D-FDCC65C131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EFLUENTE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BF9A10E2-AE03-4911-A81E-FBCB8213A3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1FC27E52-E4D1-4596-BAF3-8E1614D459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Diseño hidráulico y mecánico de la cabecera y tratamiento primario</a:t>
            </a:r>
          </a:p>
        </p:txBody>
      </p:sp>
    </p:spTree>
    <p:extLst>
      <p:ext uri="{BB962C8B-B14F-4D97-AF65-F5344CB8AC3E}">
        <p14:creationId xmlns:p14="http://schemas.microsoft.com/office/powerpoint/2010/main" val="243144189"/>
      </p:ext>
    </p:extLst>
  </p:cSld>
</p:sld>
</file>

<file path=ppt/slides/slide8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40F4938D-33ED-49D7-A914-18C6407C7B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97E69628-52B3-47DA-A594-11EB01FDDD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02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28204BE9-C192-4BC1-9753-070E153920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08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0B37AB3D-8D5D-48A9-BFE4-6A2F88F773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Cabecera y primario · 8/20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0e2e810795154628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BB497CB5-9342-440D-9101-D0FFAD36D2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hidráulica integra todas las unidades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5D04C14D-5075-49A2-A662-6470B77CA7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Construir línea piezométrica para caudal medio y máximo.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Calcular pérdidas distribuidas y localizadas.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Evitar reboses, cortocircuitos y zonas muertas.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26F85F4B-A03D-4366-A938-E8C0DD620E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3AA6D8C5-892B-4AC4-ACA4-AB593E71C7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FA7D2638-FB61-4CD5-B3E6-0752EE06B3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06B916DE-DA86-48C0-A266-13D4D4E1CE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9FBA714B-8CF1-4F4A-9252-121175C94F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21FF9F19-323C-4FA8-B325-76952DC962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F823DC5A-6F42-4903-9BA0-D95C1D9153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· DESEMPEÑO 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CBFDE87D-6F29-4731-BA8D-CBF1C0EC6C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B09FFCA1-B720-4B50-AC30-AE5409998E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Diseño hidráulico y mecánico de la cabecera y tratamiento primario</a:t>
            </a:r>
          </a:p>
        </p:txBody>
      </p:sp>
    </p:spTree>
    <p:extLst>
      <p:ext uri="{BB962C8B-B14F-4D97-AF65-F5344CB8AC3E}">
        <p14:creationId xmlns:p14="http://schemas.microsoft.com/office/powerpoint/2010/main" val="1786624620"/>
      </p:ext>
    </p:extLst>
  </p:cSld>
</p:sld>
</file>

<file path=ppt/slides/slide9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A7719067-D4D8-44F6-9912-7055EFEC97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7B9AC2F4-7AA9-478F-9EE4-0136DC263A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02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AF446173-8D47-4795-AF10-88EF9FC693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09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AC22BD8C-5AF7-4DCF-99F6-A4ABB88D10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Cabecera y primario · 9/20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3adff6d2a0724074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06B97731-3800-4881-991C-156A8C4A4A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El proceso necesita volumen, tiempo y transferencia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29AFC611-E339-4856-9CB3-DE2A9BA5C0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hidráulica de canales, separación por tamaño, sedimentación discreta y balance de sólidos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Verificar limitaciones cinéticas y de transporte.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Evaluar temperatura, altitud y variabilidad.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058E8730-C132-4852-A807-E676A6D948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2EF33BE9-FCDE-484C-9DEC-3DAA74DF1D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E00F6EA2-83FA-4CB1-A9C5-1F08C905B2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2C6AECCE-ED44-46D1-95F5-98BDE3CA3A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D440A82E-4C44-4C49-958B-26661D087A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6DF96F29-F370-414C-95A8-7B4D3AA5C7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493281AC-6E19-4235-A917-E2FAF2D130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7510B774-E4E8-4C79-BAC4-F1D2EADB25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B12C3A94-7834-4B67-849F-6F7312C3F9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9EB450C8-6E16-42EB-8281-2CD32990D1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Diseño hidráulico y mecánico de la cabecera y tratamiento primario</a:t>
            </a:r>
          </a:p>
        </p:txBody>
      </p:sp>
    </p:spTree>
    <p:extLst>
      <p:ext uri="{BB962C8B-B14F-4D97-AF65-F5344CB8AC3E}">
        <p14:creationId xmlns:p14="http://schemas.microsoft.com/office/powerpoint/2010/main" val="413977593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2026-07-24T09:46:53.0080000Z</dcterms:created>
  <dcterms:modified xsi:type="dcterms:W3CDTF">2026-07-24T09:46:53.0080000Z</dcterms:modified>
</coreProperties>
</file>