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756b32a4af64834" /><Relationship Type="http://schemas.openxmlformats.org/officeDocument/2006/relationships/extended-properties" Target="/docProps/app.xml" Id="Reea34a2692dd4727" /><Relationship Type="http://schemas.openxmlformats.org/officeDocument/2006/relationships/officeDocument" Target="/ppt/presentation.xml" Id="Rd024b220c9fa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ab6656e203496d"/>
  </p:sldMasterIdLst>
  <p:notesMasterIdLst>
    <p:notesMasterId xmlns:r="http://schemas.openxmlformats.org/officeDocument/2006/relationships" r:id="R6000e742358f424c"/>
  </p:notesMasterIdLst>
  <p:sldIdLst>
    <p:sldId xmlns:r="http://schemas.openxmlformats.org/officeDocument/2006/relationships" id="256" r:id="R1203dec385414665"/>
    <p:sldId xmlns:r="http://schemas.openxmlformats.org/officeDocument/2006/relationships" id="257" r:id="R35db6866d4ce4a8a"/>
    <p:sldId xmlns:r="http://schemas.openxmlformats.org/officeDocument/2006/relationships" id="258" r:id="R5bfce8634de845d1"/>
    <p:sldId xmlns:r="http://schemas.openxmlformats.org/officeDocument/2006/relationships" id="259" r:id="R4b550495ec9b4c70"/>
    <p:sldId xmlns:r="http://schemas.openxmlformats.org/officeDocument/2006/relationships" id="260" r:id="R5cf0b81a56ed4bf4"/>
    <p:sldId xmlns:r="http://schemas.openxmlformats.org/officeDocument/2006/relationships" id="261" r:id="Rc57db92867184e1e"/>
    <p:sldId xmlns:r="http://schemas.openxmlformats.org/officeDocument/2006/relationships" id="262" r:id="R5d4fc6a95c9944c8"/>
    <p:sldId xmlns:r="http://schemas.openxmlformats.org/officeDocument/2006/relationships" id="263" r:id="Raa693a785a374535"/>
    <p:sldId xmlns:r="http://schemas.openxmlformats.org/officeDocument/2006/relationships" id="264" r:id="Rfe5caae1a1a442ce"/>
    <p:sldId xmlns:r="http://schemas.openxmlformats.org/officeDocument/2006/relationships" id="265" r:id="Rde2891795d3b4f58"/>
    <p:sldId xmlns:r="http://schemas.openxmlformats.org/officeDocument/2006/relationships" id="266" r:id="R29c8f4e6633842e2"/>
    <p:sldId xmlns:r="http://schemas.openxmlformats.org/officeDocument/2006/relationships" id="267" r:id="R8054232d00af4f9f"/>
    <p:sldId xmlns:r="http://schemas.openxmlformats.org/officeDocument/2006/relationships" id="268" r:id="Rb40a19c9da094177"/>
    <p:sldId xmlns:r="http://schemas.openxmlformats.org/officeDocument/2006/relationships" id="269" r:id="R07cc1f872e0548c9"/>
    <p:sldId xmlns:r="http://schemas.openxmlformats.org/officeDocument/2006/relationships" id="270" r:id="R9644a307b23b4cea"/>
    <p:sldId xmlns:r="http://schemas.openxmlformats.org/officeDocument/2006/relationships" id="271" r:id="R6de17c63a3e64693"/>
    <p:sldId xmlns:r="http://schemas.openxmlformats.org/officeDocument/2006/relationships" id="272" r:id="Rb1e86651d163413f"/>
    <p:sldId xmlns:r="http://schemas.openxmlformats.org/officeDocument/2006/relationships" id="273" r:id="Ra0545f94bb634db9"/>
    <p:sldId xmlns:r="http://schemas.openxmlformats.org/officeDocument/2006/relationships" id="274" r:id="R0aadca168d3540e8"/>
    <p:sldId xmlns:r="http://schemas.openxmlformats.org/officeDocument/2006/relationships" id="275" r:id="R217fb4acbe344c35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1c690863e4c54ece" /><Relationship Type="http://schemas.openxmlformats.org/officeDocument/2006/relationships/slideMaster" Target="/ppt/slideMasters/slideMaster1.xml" Id="R03ab6656e203496d" /><Relationship Type="http://schemas.openxmlformats.org/officeDocument/2006/relationships/notesMaster" Target="/ppt/notesMasters/notesMaster1.xml" Id="R6000e742358f424c" /><Relationship Type="http://schemas.openxmlformats.org/officeDocument/2006/relationships/presProps" Target="/ppt/presProps.xml" Id="R4fa7b14f4afb439a" /><Relationship Type="http://schemas.openxmlformats.org/officeDocument/2006/relationships/tableStyles" Target="/ppt/tableStyles.xml" Id="Rdcddef11498847aa" /><Relationship Type="http://schemas.openxmlformats.org/officeDocument/2006/relationships/slide" Target="/ppt/slides/slide1.xml" Id="R1203dec385414665" /><Relationship Type="http://schemas.openxmlformats.org/officeDocument/2006/relationships/slide" Target="/ppt/slides/slide2.xml" Id="R35db6866d4ce4a8a" /><Relationship Type="http://schemas.openxmlformats.org/officeDocument/2006/relationships/slide" Target="/ppt/slides/slide3.xml" Id="R5bfce8634de845d1" /><Relationship Type="http://schemas.openxmlformats.org/officeDocument/2006/relationships/slide" Target="/ppt/slides/slide4.xml" Id="R4b550495ec9b4c70" /><Relationship Type="http://schemas.openxmlformats.org/officeDocument/2006/relationships/slide" Target="/ppt/slides/slide5.xml" Id="R5cf0b81a56ed4bf4" /><Relationship Type="http://schemas.openxmlformats.org/officeDocument/2006/relationships/slide" Target="/ppt/slides/slide6.xml" Id="Rc57db92867184e1e" /><Relationship Type="http://schemas.openxmlformats.org/officeDocument/2006/relationships/slide" Target="/ppt/slides/slide7.xml" Id="R5d4fc6a95c9944c8" /><Relationship Type="http://schemas.openxmlformats.org/officeDocument/2006/relationships/slide" Target="/ppt/slides/slide8.xml" Id="Raa693a785a374535" /><Relationship Type="http://schemas.openxmlformats.org/officeDocument/2006/relationships/slide" Target="/ppt/slides/slide9.xml" Id="Rfe5caae1a1a442ce" /><Relationship Type="http://schemas.openxmlformats.org/officeDocument/2006/relationships/slide" Target="/ppt/slides/slide10.xml" Id="Rde2891795d3b4f58" /><Relationship Type="http://schemas.openxmlformats.org/officeDocument/2006/relationships/slide" Target="/ppt/slides/slide11.xml" Id="R29c8f4e6633842e2" /><Relationship Type="http://schemas.openxmlformats.org/officeDocument/2006/relationships/slide" Target="/ppt/slides/slide12.xml" Id="R8054232d00af4f9f" /><Relationship Type="http://schemas.openxmlformats.org/officeDocument/2006/relationships/slide" Target="/ppt/slides/slide13.xml" Id="Rb40a19c9da094177" /><Relationship Type="http://schemas.openxmlformats.org/officeDocument/2006/relationships/slide" Target="/ppt/slides/slide14.xml" Id="R07cc1f872e0548c9" /><Relationship Type="http://schemas.openxmlformats.org/officeDocument/2006/relationships/slide" Target="/ppt/slides/slide15.xml" Id="R9644a307b23b4cea" /><Relationship Type="http://schemas.openxmlformats.org/officeDocument/2006/relationships/slide" Target="/ppt/slides/slide16.xml" Id="R6de17c63a3e64693" /><Relationship Type="http://schemas.openxmlformats.org/officeDocument/2006/relationships/slide" Target="/ppt/slides/slide17.xml" Id="Rb1e86651d163413f" /><Relationship Type="http://schemas.openxmlformats.org/officeDocument/2006/relationships/slide" Target="/ppt/slides/slide18.xml" Id="Ra0545f94bb634db9" /><Relationship Type="http://schemas.openxmlformats.org/officeDocument/2006/relationships/slide" Target="/ppt/slides/slide19.xml" Id="R0aadca168d3540e8" /><Relationship Type="http://schemas.openxmlformats.org/officeDocument/2006/relationships/slide" Target="/ppt/slides/slide20.xml" Id="R217fb4acbe344c35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5b55f3ae869442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908a687abe44a30" /><Relationship Type="http://schemas.openxmlformats.org/officeDocument/2006/relationships/notesMaster" Target="/ppt/notesMasters/notesMaster1.xml" Id="Rc1477fc4f4894634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a4e98f664acf4833" /><Relationship Type="http://schemas.openxmlformats.org/officeDocument/2006/relationships/notesMaster" Target="/ppt/notesMasters/notesMaster1.xml" Id="R415b7a7380124018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53e90e5326d4beb" /><Relationship Type="http://schemas.openxmlformats.org/officeDocument/2006/relationships/notesMaster" Target="/ppt/notesMasters/notesMaster1.xml" Id="R5066ccc6f2db40e2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c230e714c6bf4fbc" /><Relationship Type="http://schemas.openxmlformats.org/officeDocument/2006/relationships/notesMaster" Target="/ppt/notesMasters/notesMaster1.xml" Id="Rd9641472c9524a45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ead1044834724d7c" /><Relationship Type="http://schemas.openxmlformats.org/officeDocument/2006/relationships/notesMaster" Target="/ppt/notesMasters/notesMaster1.xml" Id="Rdfca84e4b5a34789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4a86a76d730748e9" /><Relationship Type="http://schemas.openxmlformats.org/officeDocument/2006/relationships/notesMaster" Target="/ppt/notesMasters/notesMaster1.xml" Id="R724ed570690d45c2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fb41dbb8a2fd446e" /><Relationship Type="http://schemas.openxmlformats.org/officeDocument/2006/relationships/notesMaster" Target="/ppt/notesMasters/notesMaster1.xml" Id="R821fc07e49fa4883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7793d3aafb044df1" /><Relationship Type="http://schemas.openxmlformats.org/officeDocument/2006/relationships/notesMaster" Target="/ppt/notesMasters/notesMaster1.xml" Id="Rddd7e39179eb48fe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9cd71ce3f62c4fad" /><Relationship Type="http://schemas.openxmlformats.org/officeDocument/2006/relationships/notesMaster" Target="/ppt/notesMasters/notesMaster1.xml" Id="Rbf880bc9dac046b2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00c7fa7d90dc46d0" /><Relationship Type="http://schemas.openxmlformats.org/officeDocument/2006/relationships/notesMaster" Target="/ppt/notesMasters/notesMaster1.xml" Id="R74e14e8d5432467d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99ffc5589f394731" /><Relationship Type="http://schemas.openxmlformats.org/officeDocument/2006/relationships/notesMaster" Target="/ppt/notesMasters/notesMaster1.xml" Id="Rd210b5c8a1cd481a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baa3ce6c1054b82" /><Relationship Type="http://schemas.openxmlformats.org/officeDocument/2006/relationships/notesMaster" Target="/ppt/notesMasters/notesMaster1.xml" Id="Rf37896df174740d0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8133db3f2ac14586" /><Relationship Type="http://schemas.openxmlformats.org/officeDocument/2006/relationships/notesMaster" Target="/ppt/notesMasters/notesMaster1.xml" Id="Rdce332c8c6734a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1928e3ec14d44810" /><Relationship Type="http://schemas.openxmlformats.org/officeDocument/2006/relationships/notesMaster" Target="/ppt/notesMasters/notesMaster1.xml" Id="R57513909aa8045f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fe15ad806d64e3c" /><Relationship Type="http://schemas.openxmlformats.org/officeDocument/2006/relationships/notesMaster" Target="/ppt/notesMasters/notesMaster1.xml" Id="Rd26e056f3b0747af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d2d1d76aeba449d0" /><Relationship Type="http://schemas.openxmlformats.org/officeDocument/2006/relationships/notesMaster" Target="/ppt/notesMasters/notesMaster1.xml" Id="R0e5aebf8533d4f7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5b22112d2dc640dd" /><Relationship Type="http://schemas.openxmlformats.org/officeDocument/2006/relationships/notesMaster" Target="/ppt/notesMasters/notesMaster1.xml" Id="R69ec9233cb2b4da9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517b0956a5440cf" /><Relationship Type="http://schemas.openxmlformats.org/officeDocument/2006/relationships/notesMaster" Target="/ppt/notesMasters/notesMaster1.xml" Id="R5283dab1f91a4577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8d430ef6d1ee4828" /><Relationship Type="http://schemas.openxmlformats.org/officeDocument/2006/relationships/notesMaster" Target="/ppt/notesMasters/notesMaster1.xml" Id="Ra35334f21ee54929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dc0bcfa4739e4a71" /><Relationship Type="http://schemas.openxmlformats.org/officeDocument/2006/relationships/notesMaster" Target="/ppt/notesMasters/notesMaster1.xml" Id="R01f8b1b806344326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1f12c9862454b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dbafc413b80d43a0" /><Relationship Type="http://schemas.openxmlformats.org/officeDocument/2006/relationships/slideLayout" Target="/ppt/slideLayouts/slideLayout1.xml" Id="R7c2569a1c9d34117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2569a1c9d34117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2dceca8764e4c" /><Relationship Type="http://schemas.openxmlformats.org/officeDocument/2006/relationships/image" Target="/ppt/media/image.png" Id="R7d82ce748a844c68" /><Relationship Type="http://schemas.openxmlformats.org/officeDocument/2006/relationships/notesSlide" Target="/ppt/notesSlides/notesSlide1.xml" Id="Rabcaff3edc7f42bd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f7329e3084579" /><Relationship Type="http://schemas.openxmlformats.org/officeDocument/2006/relationships/image" Target="/ppt/media/image10.png" Id="R216e2176edc54700" /><Relationship Type="http://schemas.openxmlformats.org/officeDocument/2006/relationships/notesSlide" Target="/ppt/notesSlides/notesSlide10.xml" Id="Rb867f41e3af047e9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bc710aaa34fd1" /><Relationship Type="http://schemas.openxmlformats.org/officeDocument/2006/relationships/image" Target="/ppt/media/image11.png" Id="Rb68dd21edafa487a" /><Relationship Type="http://schemas.openxmlformats.org/officeDocument/2006/relationships/notesSlide" Target="/ppt/notesSlides/notesSlide11.xml" Id="Rfe8318aef40e41c9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09be1e7404c0b" /><Relationship Type="http://schemas.openxmlformats.org/officeDocument/2006/relationships/image" Target="/ppt/media/image12.png" Id="Raf46ad14af994c34" /><Relationship Type="http://schemas.openxmlformats.org/officeDocument/2006/relationships/notesSlide" Target="/ppt/notesSlides/notesSlide12.xml" Id="Rc3586a4150944a08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f022241584f5b" /><Relationship Type="http://schemas.openxmlformats.org/officeDocument/2006/relationships/image" Target="/ppt/media/image13.png" Id="R6058128b809a4fc8" /><Relationship Type="http://schemas.openxmlformats.org/officeDocument/2006/relationships/notesSlide" Target="/ppt/notesSlides/notesSlide13.xml" Id="R1dd1259870964410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b6d912ca48a1" /><Relationship Type="http://schemas.openxmlformats.org/officeDocument/2006/relationships/image" Target="/ppt/media/image14.png" Id="Rc0d021c8ab004a33" /><Relationship Type="http://schemas.openxmlformats.org/officeDocument/2006/relationships/notesSlide" Target="/ppt/notesSlides/notesSlide14.xml" Id="Rc317471d77c54630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071824be84eab" /><Relationship Type="http://schemas.openxmlformats.org/officeDocument/2006/relationships/image" Target="/ppt/media/image15.png" Id="R0edc4beaa7ad4efd" /><Relationship Type="http://schemas.openxmlformats.org/officeDocument/2006/relationships/notesSlide" Target="/ppt/notesSlides/notesSlide15.xml" Id="Rbc7a4d291ffe43e0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bf2e95533489b" /><Relationship Type="http://schemas.openxmlformats.org/officeDocument/2006/relationships/image" Target="/ppt/media/image16.png" Id="Re99897533303449d" /><Relationship Type="http://schemas.openxmlformats.org/officeDocument/2006/relationships/notesSlide" Target="/ppt/notesSlides/notesSlide16.xml" Id="R5a7fea2ce11d4554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339f4a804917" /><Relationship Type="http://schemas.openxmlformats.org/officeDocument/2006/relationships/image" Target="/ppt/media/image17.png" Id="R04811467a3794767" /><Relationship Type="http://schemas.openxmlformats.org/officeDocument/2006/relationships/notesSlide" Target="/ppt/notesSlides/notesSlide17.xml" Id="R379b17d2453f4331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7836a43d949e2" /><Relationship Type="http://schemas.openxmlformats.org/officeDocument/2006/relationships/image" Target="/ppt/media/image18.png" Id="Raf671cdca93a408e" /><Relationship Type="http://schemas.openxmlformats.org/officeDocument/2006/relationships/notesSlide" Target="/ppt/notesSlides/notesSlide18.xml" Id="Rf2f96afcb6ed4f09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521ee3ae44b5" /><Relationship Type="http://schemas.openxmlformats.org/officeDocument/2006/relationships/image" Target="/ppt/media/image19.png" Id="R3ed3585577344cfb" /><Relationship Type="http://schemas.openxmlformats.org/officeDocument/2006/relationships/notesSlide" Target="/ppt/notesSlides/notesSlide19.xml" Id="Rd9a1fbeee52b42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0dc3cebd844e5" /><Relationship Type="http://schemas.openxmlformats.org/officeDocument/2006/relationships/image" Target="/ppt/media/image2.png" Id="Rd79717f3bfbf4a29" /><Relationship Type="http://schemas.openxmlformats.org/officeDocument/2006/relationships/notesSlide" Target="/ppt/notesSlides/notesSlide2.xml" Id="R300074d9f5864bbf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d30a629f54add" /><Relationship Type="http://schemas.openxmlformats.org/officeDocument/2006/relationships/image" Target="/ppt/media/image20.png" Id="R17f930ca11f0409f" /><Relationship Type="http://schemas.openxmlformats.org/officeDocument/2006/relationships/notesSlide" Target="/ppt/notesSlides/notesSlide20.xml" Id="R8ded874d0afb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ab180719a4544" /><Relationship Type="http://schemas.openxmlformats.org/officeDocument/2006/relationships/image" Target="/ppt/media/image3.png" Id="R8b9ec1f569fe445e" /><Relationship Type="http://schemas.openxmlformats.org/officeDocument/2006/relationships/notesSlide" Target="/ppt/notesSlides/notesSlide3.xml" Id="Rdfb4f8ed943e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1719a3eaf49a3" /><Relationship Type="http://schemas.openxmlformats.org/officeDocument/2006/relationships/image" Target="/ppt/media/image4.png" Id="R1b66f72510b44f45" /><Relationship Type="http://schemas.openxmlformats.org/officeDocument/2006/relationships/notesSlide" Target="/ppt/notesSlides/notesSlide4.xml" Id="R9a7b44260fa2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38c764acb742e2" /><Relationship Type="http://schemas.openxmlformats.org/officeDocument/2006/relationships/image" Target="/ppt/media/image5.png" Id="R91682b62cc134877" /><Relationship Type="http://schemas.openxmlformats.org/officeDocument/2006/relationships/notesSlide" Target="/ppt/notesSlides/notesSlide5.xml" Id="Raaa9bc1dad6a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43ed8ee9d41db" /><Relationship Type="http://schemas.openxmlformats.org/officeDocument/2006/relationships/image" Target="/ppt/media/image6.png" Id="Rd0e7a21186f246de" /><Relationship Type="http://schemas.openxmlformats.org/officeDocument/2006/relationships/notesSlide" Target="/ppt/notesSlides/notesSlide6.xml" Id="Rba2d582ff0ce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2c86ad84a47de" /><Relationship Type="http://schemas.openxmlformats.org/officeDocument/2006/relationships/image" Target="/ppt/media/image7.png" Id="Re202d519512749cd" /><Relationship Type="http://schemas.openxmlformats.org/officeDocument/2006/relationships/notesSlide" Target="/ppt/notesSlides/notesSlide7.xml" Id="Re7edee781d43410d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de7e9d19a45ec" /><Relationship Type="http://schemas.openxmlformats.org/officeDocument/2006/relationships/image" Target="/ppt/media/image8.png" Id="R3c611aecb2a1492e" /><Relationship Type="http://schemas.openxmlformats.org/officeDocument/2006/relationships/notesSlide" Target="/ppt/notesSlides/notesSlide8.xml" Id="Rdb02cd9c8c6b40bd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e2a7a156f4748" /><Relationship Type="http://schemas.openxmlformats.org/officeDocument/2006/relationships/image" Target="/ppt/media/image9.png" Id="R158a33fdbb274a21" /><Relationship Type="http://schemas.openxmlformats.org/officeDocument/2006/relationships/notesSlide" Target="/ppt/notesSlides/notesSlide9.xml" Id="Rcdcc81afd23c4ac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5DE0F547-C4A9-4AA5-A934-7B9BBFFE1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1F35A7B-FFFD-471D-8B13-E485411654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0C892EE-04DE-4569-A2D0-D9DF1AC654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71F10D5-C1EF-464D-961A-F2DE46B4B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7d82ce748a844c6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FF82E3D-F3BF-47EC-B6E8-ADAABE8EE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Caracterización, normativa y bases de diseño de una PTAR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C6353000-9198-4489-9214-C476E8A8D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balance de masa, variabilidad de caudal y carga, biodegradabilidad y tratabilidad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B9B26F7A-0A70-4792-A667-9C14A88CB7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1071563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70D93A89-23F9-43D8-98CD-8AFD7798C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976313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AFLUENTE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4DAB78D-095E-4E54-9BCD-1E7A86B93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9563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532CEFA-1F4E-49F6-A2A8-051604F802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4813" y="1895475"/>
            <a:ext cx="1071563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8B93EEE2-C8D7-4512-A655-92E9EAE9B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2438" y="2105025"/>
            <a:ext cx="976313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MUESTREO COMPUESTO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3A2A19E6-034A-475B-A52C-74723262E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E3828AAA-C005-49C1-BEEF-8A4F9DE5E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91625" y="1571625"/>
            <a:ext cx="1071563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D9053B57-27BA-4A5C-A32F-5359BE215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1781175"/>
            <a:ext cx="976313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 CONCEPTUAL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0E6E8B69-7057-4A0E-B8AB-3892E6B686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3188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2620947E-1AAD-4700-BF64-B3CF45B6EB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58438" y="1895475"/>
            <a:ext cx="1071563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A1B0FDA6-B02D-4034-95EC-681841000F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06063" y="2105025"/>
            <a:ext cx="976313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LÍNEA BASE</a:t>
            </a:r>
          </a:p>
        </p:txBody>
      </p:sp>
      <p:sp>
        <p:nvSpPr>
          <p:cNvPr id="19" name="train-cap">
            <a:extLst xmlns:a="http://schemas.openxmlformats.org/drawingml/2006/main">
              <a:ext uri="{FF2B5EF4-FFF2-40B4-BE49-F238E27FC236}">
                <a16:creationId xmlns:a16="http://schemas.microsoft.com/office/drawing/2014/main" id="{1E650414-9400-4018-9972-90E480FE8E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0" name="promise">
            <a:extLst xmlns:a="http://schemas.openxmlformats.org/drawingml/2006/main">
              <a:ext uri="{FF2B5EF4-FFF2-40B4-BE49-F238E27FC236}">
                <a16:creationId xmlns:a16="http://schemas.microsoft.com/office/drawing/2014/main" id="{BF5FD3A4-1B99-46CB-9173-730D825156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promise-t">
            <a:extLst xmlns:a="http://schemas.openxmlformats.org/drawingml/2006/main">
              <a:ext uri="{FF2B5EF4-FFF2-40B4-BE49-F238E27FC236}">
                <a16:creationId xmlns:a16="http://schemas.microsoft.com/office/drawing/2014/main" id="{8FA5A88B-9CFC-4C18-B84C-9629B9624F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529924632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3190B6A2-D96E-4B98-B495-D76210B95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AED36B0-524F-441B-9795-F0E1CBAC0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BE570E8-4DFA-4ABE-9F01-24BD368E1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5A584C1-C264-44CD-BDF2-73D2C207C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10/20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16e2176edc54700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22731D3-7027-4CDA-B15A-61AC2A04D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6B5E1E2-AC36-4983-9D57-A5F5A95671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BCE3EE6-D332-4E49-8B95-8880C05F78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5B8D64D6-186C-4DE3-88B8-D9770C6AF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AFLUENTE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23565BF-B36F-41D5-88AA-29A11F4E2A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0FBF14F7-17D5-4425-8E43-BC903AA3AE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94D0374F-E165-4CB0-B805-84DFB651B8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343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MUESTREO COMPUESTO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C78947BC-5505-426A-842D-5E6CC4BFC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F3F272A-1B7E-40AA-B2D0-0C9525945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1D37E1FD-2D88-4F33-8220-7202AFDE9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 CONCEPTUAL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CD07CF89-FC56-44B9-A043-6C6ADC825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F6347DDF-5236-462D-A726-639A826B6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16A8CA47-5053-4EA1-81A7-C36343EA5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LÍNEA BASE</a:t>
            </a:r>
          </a:p>
        </p:txBody>
      </p:sp>
      <p:sp>
        <p:nvSpPr>
          <p:cNvPr id="19" name="train-cap">
            <a:extLst xmlns:a="http://schemas.openxmlformats.org/drawingml/2006/main">
              <a:ext uri="{FF2B5EF4-FFF2-40B4-BE49-F238E27FC236}">
                <a16:creationId xmlns:a16="http://schemas.microsoft.com/office/drawing/2014/main" id="{52CB9173-6CB3-43F9-90AE-7CCE746B48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D8D81095-17D7-4099-8B50-0D4B325A4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34D99CBB-2E80-43AD-A992-389FCF07B3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630577999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698CEDA2-AD51-4A73-874C-6E460DAE2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4643E09-1B63-45B3-B0AA-F15185B3E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E550543A-3967-42B0-9DD3-B1663A4B55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5AEC5DD-32B1-4F27-9DFF-3BD173289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68dd21edafa487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4D0BAC0-AA2B-4851-ACDC-3BA42FA41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A2E6422-6F12-494B-BFFF-03DFF3C562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Q medio y máximo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DBO₅, DQO y SST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N, P, pH, alcalinidad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C459FAD0-85C0-491F-8088-9DA5124E53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Q MEDIO Y MÁXIMO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79094917-5365-4043-A0E8-5F1ED96585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8ED5410F-9AA4-4FA4-AAAE-7EE2FFFE8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7BC046E3-0AB5-4216-BD79-1CBAD999CC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DBO₅, DQO Y SST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9980602-898F-4E0A-8D2D-01135C4EF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941CB512-6E8F-4F5B-9D00-318525246C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AE9C1274-E3D9-4787-851C-D1EC6C143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N, P, PH, ALCALINIDAD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5396F698-F4A1-44EC-9EC0-90374A5EF7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F31C7B23-1936-425B-B04A-5719291D7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50E6C98-5E00-405E-8484-099012FAE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TEMPERATURA Y TOXICIDAD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1CC6052A-B7E3-4932-844A-A156BF92D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7D9EE31B-1CA1-4DEA-A89D-3BD3423D8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DC513788-C464-459A-BDA3-038B1899FB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C0EB63F9-522E-49C9-B0DC-B1F2348B56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363453564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C53F3123-6C1F-4303-B40C-91DF249D15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90F79D9-828F-4824-8C1C-1AF3B7988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2B0CF38-C8F7-40AC-ABE8-8746E9B72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EFB293B-E910-4C2D-A5F7-21C425C6E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f46ad14af994c3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F3292E2-FD49-4271-9ACF-C8314AC822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D057208-D9E8-4278-B9C3-949A870614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Afluente y Línea base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61525B0-BAD2-4DC7-9036-053630F29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7D68DFF-16FA-400A-9FA1-3210367A0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CC4C68CF-9344-474C-AE93-3601AA2F85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3A20E8CC-D6B1-4D61-91A7-5F0DBE9DE1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9F190B97-6541-4911-BD9C-2289A8D31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D58AC254-5212-49BB-A122-9D66CE5B6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F86389F6-96E8-4BF0-8AC5-420C9C01B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8C0DB7FC-F1A2-4CF4-B50B-9A9C6AF0C8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D7CC1C45-3488-41E0-BA17-7A5B208D9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BEF6477-CD91-4572-9739-853E9D99A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577866068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FFDA21D-C8ED-46B8-B26C-6123EA37F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381E5AC-DF1A-4DE8-99F3-C8344ED1E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AA63E8A-C238-4303-827D-8AF17DC8E3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19D7832-C754-44CB-B342-AB8337B41F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058128b809a4fc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0EC9203-4C26-43D1-9981-CB5E67F78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08DCAD5-2B77-444F-B6F0-3ABAEDE9C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B03DB0DA-44E9-4DB3-8F45-AAB0C2EF4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B9E0700-9FA7-424A-BEA0-E0396B229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A92757C6-3378-481E-8751-A36A1A184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39A14F92-1D0A-47F1-82A7-C3CE128CF1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065BAC4F-C49A-47A3-84F5-D343A0555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D390EF6D-657A-4B7C-8AE5-61FDEB6B3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A4D3FF90-0067-4178-A690-CA9E770AA1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0902119D-998C-4D3E-BB08-8DD12F8657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E341198A-CE6C-4167-A418-D91F59965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404361006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3147890-14C1-4B9A-8810-4829D75AE8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E4059CF-85F2-44DA-AB9C-DB1F7E098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F6D635D1-5A38-44F3-9747-4EDF4C746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055C4AD1-87E7-420D-8EC6-BCA5AF7F1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0d021c8ab004a3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D8E21A8-56AD-4796-A650-505860720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7359074-B510-4ADD-A6AA-B62A5B49A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PTAR municipal de 25 000 habitantes con crecimiento estacional y aporte industrial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57AF23D0-7302-4420-A09E-5F8F9428B4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E28A7EE4-427C-4D8A-AB5C-3B3A8423D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26EAF4C-E3A1-4E6B-B1DD-CF375A9E3A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544DFEAA-F072-4646-856F-A3D2F60AE0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FFAB4154-066D-4CAB-8B52-132784A4A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E32C45A2-256F-4222-984C-36532D4738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390F045A-6FC4-4992-914F-E7BAFE7372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1640723-E241-4B04-B411-622F4B647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69DAED29-215D-4102-9FFD-EBF4D33C1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7A7279F3-B983-4997-9978-513511B01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474491572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804C577A-6314-400B-87BF-D5B7D4FDD5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9964CEE-C7EA-480C-84B1-FA6CB2E00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AB4CD28-6577-490C-A7A1-02938CB9B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42EED73-F884-471D-8AF7-0004B7D0E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15/20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edc4beaa7ad4ef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076585E5-5665-43CE-A0F0-608BAC4AEE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D65D239-B11C-44A7-9F14-FCAB085D7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FA0EA90A-988B-4251-A129-FE6CBF5CC6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7B96E14A-5BE4-42BC-8804-E193542BEB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AFLUENTE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22E577C4-BAB5-40E1-95FF-550099FFFD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6CF02CE-DAC8-46A7-A63D-77C5E2D6A2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B4839CC5-E14B-4503-AE0E-5A1F3EB6E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343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MUESTREO COMPUESTO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3B44D2C-2885-4AAE-A481-4213F8CF9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D31CFD5-579C-46A7-8BEE-E7A6F76576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895C7185-6852-474D-8BA6-D24EE9350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 CONCEPTUAL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CCA0F788-6D66-4745-886E-C163B5520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B661B5CF-424F-4ABE-B193-570BBDD47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6FB170C7-2F7F-43A4-B568-6335B9A33B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LÍNEA BASE</a:t>
            </a:r>
          </a:p>
        </p:txBody>
      </p:sp>
      <p:sp>
        <p:nvSpPr>
          <p:cNvPr id="19" name="train-cap">
            <a:extLst xmlns:a="http://schemas.openxmlformats.org/drawingml/2006/main">
              <a:ext uri="{FF2B5EF4-FFF2-40B4-BE49-F238E27FC236}">
                <a16:creationId xmlns:a16="http://schemas.microsoft.com/office/drawing/2014/main" id="{A57BD302-AE52-4FB7-8EEF-485D63845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5280C520-8108-4688-B958-36EF32A2AC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04FFE81C-7A09-4040-8545-655999174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302939539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7379F8F5-A831-447F-BE24-FA449B090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745D2E4-DEA2-4E83-9F06-A0A86073B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127E74F-41BF-4433-AAFE-85C9C6B3E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6BFB67E-DDD9-4936-89E9-58B6A9737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99897533303449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8A38495-EA39-4E58-ABE3-A9D1B4DCE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0422ECA-2921-4A07-977C-E9F6B58C6F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Afluente: detectar, contener, recuperar. Falla de Muestreo compuesto: detectar, contener, recuperar. Falla de Ecualización conceptual: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3F9EAB1C-7665-46E2-A078-D3BC3BEA3C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Q MEDIO Y MÁXIMO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8F86B663-54B2-4323-A8CC-E989EE3F2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683A6944-2785-45AF-9F03-78CF2E8B4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3FB4CF5-FEBD-4F72-9070-F3F526CD68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DBO₅, DQO Y SST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2F87D465-8BEC-4094-9B69-EC047D3F0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2223CE73-FE0E-4A1C-9878-4304922B0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F64A72F9-29DD-4AC5-9733-CAD6C1135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N, P, PH, ALCALINIDAD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AF08466B-2ADB-4E79-9AC9-4CDEF2468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6B2B5F4F-A309-4B63-982D-E9CD3785E3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3E8ED3CE-AA4C-4072-8AD9-0E8EEAB59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TEMPERATURA Y TOXICIDAD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D46D33EA-B61C-4094-9954-6D959BD1BA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FC5F2E45-29C3-489D-B905-F6BF74684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F2B2C22D-C27E-42AA-8FE8-0348934BB9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6578D269-8AE9-4712-9E70-FD9263CE4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927711673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6E3E7153-05A4-4C1D-8B40-1F36FC576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063925E-1291-4910-AC24-1F9E6A36A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E453D70-93F8-40DD-9B8B-17CA82EC8A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F1F1DF8-9525-4A1C-82F8-FE3635530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04811467a379476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45CBB1D-7BB4-4F4A-B048-2AF6289712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17E77451-CBED-4B55-A25E-876BD2EF3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E092E41F-0AE1-4BB2-AD8B-1EDA0BB2C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68A740D-DE17-4706-ACF5-110777611E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518CEC7-EBDB-4F5E-BBB1-3240A69D99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4A514152-C1FD-40FA-BEE5-18F2ACE9E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AE5764AF-A3DD-41FB-84DC-27A24689D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ED647F6C-CBDE-4531-9402-5EB5C09D0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8F66B201-BD7C-4469-82E4-0AA95AFDF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4800C3C2-9763-46FD-BDF1-503F8859E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8DF8E83-149B-4C07-A858-E54D0984D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FB5B4F3-7F23-4337-BA49-759A46518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502828497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585E5090-22C2-4E8A-95D1-E9A311E08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7B417E7-6B22-4D83-8DA7-CA4F2F1556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BD8186D-F5EA-4F85-ACF2-E97B387BC2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0A55568-6EAA-4FBF-8462-145261216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f671cdca93a408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4519468-DFBE-4742-AD02-06AE3F87B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819A9D0-82F0-437D-B0E4-B3DA9B8C8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Memoria de bases de diseño y matriz de cumplimiento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11B2F01-1B8C-44C6-9DC8-95CC1082D5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6EE4CBBC-945E-4C4C-B3E8-32DCDE9D88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AC8BE85-60D9-44EB-8CB4-4203340E2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EF13C6A7-1CD2-42C1-9E81-B4C02124B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3FBA0A28-0C5F-46AB-B233-85A49B7A6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071FF3E-CF3C-47D8-912F-B2200A9AB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EE13434-7731-4555-A47F-2362A626F7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763BAC85-4F8C-4C3A-B1FD-163CC5E45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E9FC560-3E50-4DC7-8EEB-91ACFB5F0E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755190284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A48003C-38A4-4263-BAAC-0A82DF0AD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9ACA400-60AB-45AC-969B-731ADA130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0BDBF33-7DD8-4C36-B8B0-E5BC610EA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B28E668-E451-49E4-AD9C-6E55DE20E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ed3585577344cfb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6215E4C-B016-483F-8956-88CA123748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533A7C5-23B4-4203-A1FC-EC61EFFE8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EC4254C2-9B14-48E0-BC74-E2611CA1A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6EE57750-8640-4753-893B-C6757183F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584374F-E246-41F2-A2C7-677779F0EF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679232AA-D18E-4B3F-8086-E11A28E0C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DD3509CF-ADAC-4CB0-AB0E-728F322BC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D040270D-7457-4903-8A3C-E52C007F4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742FDAE0-1E9D-4DD3-9954-2938720BE0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0037F828-9EB7-4DDF-93D1-5295DDF25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1650E541-C762-4E32-97B7-725915135E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E7446CC-6BE8-4249-B9EF-241DCD274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2048905244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D7291366-5E14-4DC3-92A6-50C9FE150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A2762E9F-E71F-42E7-A1BF-264CAA0B81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4952783-8D79-47B3-B990-ED46107F15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A825293-E6C8-45CB-8792-A3841C35FD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79717f3bfbf4a29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C3FBEA8-7C57-4FC8-8F51-BC4538B5F5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2135D0C-E78F-4205-AC23-5F83CD0D6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AF39BC22-1998-48AC-8EBE-E4A0A33E89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9D22E09E-7843-4160-AE21-3E9D9829AA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693B1EFA-B411-4BFC-B00D-593393A37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126797F-329B-450D-B025-2E9553CFE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82BADCAA-0D76-4782-AD63-1575B55FD8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A990C7DE-231E-4455-8BB1-A25FD96E5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94201B3-4D38-414E-B816-06C85B3BD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9D9128A1-78DB-4E40-854A-5ADA2FAC04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0EF458E7-5BFD-4D52-8A72-C7E2299BB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29746676-DE75-46B9-8B79-EBBE0F44B7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901447609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7F4F79DF-32B3-4A03-98E8-393BD3D88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FFE91BB-71B5-420B-BAC9-01E7E53B7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B80B8FF-F90C-4BCE-8DFB-5F7FA369A5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192C4E09-14F0-40EC-9240-D3D2523B52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20/20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7f930ca11f0409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18AC7AB-C694-4431-846C-A0A54BD27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F9DC26F4-63E3-4E32-8991-07D0D87F0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Memoria de bases de diseño y matriz de cumplimiento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E9494508-1BFE-4CCA-9FFF-EA982F6D4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D5A5B55E-F868-40DD-9D4C-D589D5352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AFLUENTE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55659F56-3303-4E9E-B997-D7C14D124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21945098-E576-4DB6-92EA-4048E0EA7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32E7973-147A-407B-B427-D4C980B7D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343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MUESTREO COMPUESTO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BB8DF387-D50C-4858-8DEC-45A7E77CC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ABDD407-ED1E-433E-BD89-784C84F92E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B4869B4-7F31-4C31-8AC1-B4180254B3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 CONCEPTUAL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7FBF6A14-B63A-4395-BD5B-0395412CC0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781F4E56-CED7-4582-9A56-B45270A4B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B6A2A317-B700-4227-9473-B01F930299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LÍNEA BASE</a:t>
            </a:r>
          </a:p>
        </p:txBody>
      </p:sp>
      <p:sp>
        <p:nvSpPr>
          <p:cNvPr id="19" name="train-cap">
            <a:extLst xmlns:a="http://schemas.openxmlformats.org/drawingml/2006/main">
              <a:ext uri="{FF2B5EF4-FFF2-40B4-BE49-F238E27FC236}">
                <a16:creationId xmlns:a16="http://schemas.microsoft.com/office/drawing/2014/main" id="{2A78A99D-4ED9-40C8-87B1-6D2FADE25E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EE23E5DA-2DC8-4FA1-AA2A-0DBBFD0AC4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186EE214-843E-4767-A41F-C9C9A0712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397188993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EE88DA3-035C-4373-B49D-0A094B92B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A083693-43E5-4B9F-A49B-D081790C22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E65FCB6-9AC2-4063-870C-ECD31909D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95BB646-548A-49FD-874B-8D51635E94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8b9ec1f569fe445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90410C8-A956-42EF-A444-CF68808B7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BA2B4DCD-3E35-4DFC-B0FB-2CD3A2332F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de masa, variabilidad de caudal y carga, biodegradabilidad y tratabilidad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F4842D8C-9CE1-4313-827E-6E6C14F58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05B5C4C8-C1D3-4F84-8B75-B31C0234E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1C1CE58E-9B6B-4C04-B41A-822D3B87F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9246C3F1-72DF-4DBD-A8CE-FCA85006C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6D6EED10-D534-4D1F-B34E-83E433686C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44853E47-532F-40B3-8B47-40EC27DD3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1D5E15FA-23D0-4821-9976-CDEE01EE0B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5415882A-AAF8-4535-803C-238AA1F86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00C4D53C-C077-48F1-B460-18CCF18B8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25224791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F7A1B04-9F73-477C-B5C0-9D3A16A13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ED7FA29B-8422-46F0-866F-76A2799E2E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9CF1F2C8-AABA-4719-8DBD-38E142EA4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EBDAFE9-E6BD-4B17-801E-E46B7F246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b66f72510b44f4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B230781-7C01-4DE4-8D21-0EC8775A5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3C42B0F-3C51-4BD0-BCE5-4B2872B0A4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Q medio y máximo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DBO₅, DQO y SST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N, P, pH, alcalinidad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temperatura y toxicidad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3FAC7409-1A1E-4744-AF3F-2D3696669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B15266E5-5F10-4979-B974-3C70EB742E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292E02E1-B353-4C79-A642-793735F547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3988919F-662D-4537-A004-76172BAF0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B041AE22-7F01-4269-94CB-518373DC9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C411E949-ECEF-4E32-B613-A7CDD233C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3AF29DFE-2A5C-403D-9D94-56D8EF456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1D58737F-0CA7-4430-A967-3191F671A0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A39E2F61-906C-46C7-B987-6C87D11D5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2CBB3C0-5FC3-4477-9E9B-AE4ACD4878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947744912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38CFE722-51CA-42D5-ADB1-6D980CB427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80946C68-8338-4334-AD1E-3329312CD7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C9822F7E-619C-41D2-A44C-848F371A90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6B189FA-15D5-4208-AFEB-7DDB9CC410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5/20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1682b62cc13487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8924725D-EF41-4763-B148-E3794E4D3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15AF53D-FADF-4EBD-A438-F6A979873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Afluente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Muestreo compuesto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Ecualización conceptual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117268B-19B0-423B-B3FD-483BB2BE6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DD4CE0A4-F15E-4B52-87BF-A4F7AAAD0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AFLUENTE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E2D5BB53-6AD7-4406-892D-00D6DD40CB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745DBF81-E8FC-4DCD-9EBB-7AB0EE768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590C825F-4FEC-4E75-AE46-F755BDB10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343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MUESTREO COMPUESTO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29FE962E-E3B2-4289-9C98-2CC951450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22EAF948-024A-456D-B556-2CE6B0BE2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38125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8036E342-A3D9-4BB2-8670-939B6C6EC9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59080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 CONCEPTUAL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3CC79792-DA9F-413C-B401-A54E8AACDD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44FDD4FA-3240-49BC-BA10-22AA3D4C4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82250" y="2705100"/>
            <a:ext cx="9525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36272E32-CE75-42E7-B489-46EC31FE7B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2914650"/>
            <a:ext cx="8572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LÍNEA BASE</a:t>
            </a:r>
          </a:p>
        </p:txBody>
      </p:sp>
      <p:sp>
        <p:nvSpPr>
          <p:cNvPr id="19" name="train-cap">
            <a:extLst xmlns:a="http://schemas.openxmlformats.org/drawingml/2006/main">
              <a:ext uri="{FF2B5EF4-FFF2-40B4-BE49-F238E27FC236}">
                <a16:creationId xmlns:a16="http://schemas.microsoft.com/office/drawing/2014/main" id="{B649C720-56BC-474B-83C5-4489F54DCA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2EC313E6-95E9-49FB-B5E8-9040FD5A9B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C1F78686-FAD8-435E-9EBF-F8C71129A3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98105464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FE0CCF30-6114-4E3A-BBD8-27BB259FC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244BE7A-AFD4-444F-A7D8-FCDCD4058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33C2462-BD2B-46A9-963A-AEA5B915F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238A1EC-179B-40CF-B0D2-010A8193B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d0e7a21186f246d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BA2FED2-D7DE-49A5-A82A-CBDE65128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2865CE0-1D97-43D8-A87C-3031EBB0F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358C82D6-CE03-4F9A-B68D-19114E048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Q MEDIO Y MÁXIMO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ACF21B2F-EDDC-42B1-910A-72D52F248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C936661F-0B93-4ED3-B02A-D640036C0A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6EF7EF2B-DB42-44C6-9D82-AAB9990BBF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DBO₅, DQO Y SST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41339325-6EE8-4A26-9BB0-1A4382377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10D63006-3429-45FE-A6AD-189ED11E6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E8B0EB5B-92B7-43D7-93B4-7A516BBF55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N, P, PH, ALCALINIDAD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2C0DE613-E452-407A-8CAC-94A448019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BE0C5B98-79C0-47A7-B6A1-07A0D7B55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B5C1CEAD-135E-4741-876F-C3D29741AE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TEMPERATURA Y TOXICIDAD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D0FA9258-A5A0-4EDE-A837-A7D7CF32E7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4D16A22D-7B2E-4963-9E76-A7751A881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FB552AF1-99C7-4A1D-8133-F2B912876E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EDE1F9EE-D7FE-4DF1-88F1-3B98F1A9D6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609020099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0131440D-2ED6-4D5F-85A6-DD08829AE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4BEAFB7C-2893-46AD-BBF7-1619AC6551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C31922C-8199-42B6-8A26-66D143E78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D06F983-E5E1-4661-8595-3E2EBAFB4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202d519512749c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18AF52E-A573-4D3E-9FE2-27F89AF9B6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2849D07-A6F4-46F6-9942-413879C860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Q medio y máximo: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DBO₅, DQO y SST: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N, P, pH, alcalinidad: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F84AA07A-98EE-4D49-B9A4-1FE6E87E0B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C40DD161-8BE1-4A1D-AFDD-35DB323BA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CEB0A6CA-61CD-4A44-B0A0-A86236B1FC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F6B6E405-030B-49E0-9BE7-AF96E579A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3B264CE0-5F01-44C5-A0FB-6130F16B5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17D08CAF-0BA1-41C1-BF68-26E65E99C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6BF7D73A-791B-494F-AA12-C77E153560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DD3813BD-2AF2-420E-9A3E-E91958536F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D61356E-D0ED-44AA-BF2D-58D7B3C3AB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46C55CA-4ECE-4DCB-97BA-E7A648F75F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689414268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6D9A801E-40C0-4B6C-8EBE-FC479193F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205A517-2519-4000-9C46-ACF9841F50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F035671-55A8-4481-92DA-6A5959F5B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A43975C-4950-4E5C-88C2-1B6575F452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c611aecb2a1492e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16B0BC50-F24F-412E-BD6F-05EFC5F22A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BB08A34-3628-4750-A17F-D8475CC1B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001F8FDD-6D29-42E4-9D2D-2DE26FACA1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7627CEDF-72E4-42C3-9144-45C0107608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95710033-08B9-499A-9F8C-C95DD30FAE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611DFBE-553F-43F8-B357-7617F8FB8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2CE4B1C5-34AA-4E63-A717-C84306A525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E83E443-E623-49BB-B953-CF6FB8B06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F66F9B5C-416C-4EAE-B56B-3A2B85593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1A59EF01-270A-4DA5-8BC9-51AD8DAA3D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7AACEE68-1CBB-4DB0-A20C-19F3B94DE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216021477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C66A5F5-F94D-4654-855F-C2420C0D4A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524F1655-44E6-4E9C-A3D0-BF87694F9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01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474FC50-AD80-4D36-96BA-EA703C381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D02F169-7FC0-43A5-8754-4DB3023ABF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Bases de diseño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58a33fdbb274a21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498E45AA-C7C8-46C2-A7B2-7475ED828F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9E36267-911A-4A03-8A18-93D15D371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balance de masa, variabilidad de caudal y carga, biodegradabilidad y tratabilidad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BFFA1C04-B1FE-4636-83EF-4B1C72454D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EB4CFCD2-C7FD-4C37-AA67-0F06BDAF4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5F6289E5-F63F-4294-8935-0F002750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7A80EE76-E238-45CF-8699-2D06EE58F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1974AA8A-29E3-4B6D-AA74-72605A4A4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F378357C-0D09-4693-83EC-7058A2DE7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3188FD32-7C3B-47FD-B02E-ED8C86167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FF14EB91-B9D3-4524-8E24-DE9540E5A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7EE5B5F2-C6E0-4A1D-A1C1-195D0BD0E8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F85779D-B8DD-424D-9E43-4D52F0EA8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Memoria de bases de diseño y matriz de cumplimiento</a:t>
            </a:r>
          </a:p>
        </p:txBody>
      </p:sp>
    </p:spTree>
    <p:extLst>
      <p:ext uri="{BB962C8B-B14F-4D97-AF65-F5344CB8AC3E}">
        <p14:creationId xmlns:p14="http://schemas.microsoft.com/office/powerpoint/2010/main" val="124585978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2026-07-24T09:46:51.6190000Z</dcterms:created>
  <dcterms:modified xsi:type="dcterms:W3CDTF">2026-07-24T09:46:51.6190000Z</dcterms:modified>
</coreProperties>
</file>