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511b9fbbb6442af" /><Relationship Type="http://schemas.openxmlformats.org/officeDocument/2006/relationships/extended-properties" Target="/docProps/app.xml" Id="R21681209f1374459" /><Relationship Type="http://schemas.openxmlformats.org/officeDocument/2006/relationships/officeDocument" Target="/ppt/presentation.xml" Id="R27e503b45b1245b1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d5664d606812492a"/>
  </p:sldMasterIdLst>
  <p:notesMasterIdLst>
    <p:notesMasterId xmlns:r="http://schemas.openxmlformats.org/officeDocument/2006/relationships" r:id="R24d19515afdf41f7"/>
  </p:notesMasterIdLst>
  <p:sldIdLst>
    <p:sldId xmlns:r="http://schemas.openxmlformats.org/officeDocument/2006/relationships" id="256" r:id="R74930c34bcc047b2"/>
    <p:sldId xmlns:r="http://schemas.openxmlformats.org/officeDocument/2006/relationships" id="257" r:id="Rc31174c5a30741a6"/>
    <p:sldId xmlns:r="http://schemas.openxmlformats.org/officeDocument/2006/relationships" id="258" r:id="Ra80bdf4ea70a4e35"/>
    <p:sldId xmlns:r="http://schemas.openxmlformats.org/officeDocument/2006/relationships" id="259" r:id="Rffb2b297806c4f99"/>
    <p:sldId xmlns:r="http://schemas.openxmlformats.org/officeDocument/2006/relationships" id="260" r:id="Rd368d812b8a64920"/>
    <p:sldId xmlns:r="http://schemas.openxmlformats.org/officeDocument/2006/relationships" id="261" r:id="Rf59ec50288244a05"/>
    <p:sldId xmlns:r="http://schemas.openxmlformats.org/officeDocument/2006/relationships" id="262" r:id="R61268ef974194ff9"/>
    <p:sldId xmlns:r="http://schemas.openxmlformats.org/officeDocument/2006/relationships" id="263" r:id="Rf98e507a56844798"/>
    <p:sldId xmlns:r="http://schemas.openxmlformats.org/officeDocument/2006/relationships" id="264" r:id="R6c17b0b9eaaf46c8"/>
    <p:sldId xmlns:r="http://schemas.openxmlformats.org/officeDocument/2006/relationships" id="265" r:id="R08f3c2a978d8445f"/>
    <p:sldId xmlns:r="http://schemas.openxmlformats.org/officeDocument/2006/relationships" id="266" r:id="Rfdaa6a991a9b42e8"/>
    <p:sldId xmlns:r="http://schemas.openxmlformats.org/officeDocument/2006/relationships" id="267" r:id="Re8d7d6bccda0450e"/>
    <p:sldId xmlns:r="http://schemas.openxmlformats.org/officeDocument/2006/relationships" id="268" r:id="R388e8cebf68546b5"/>
    <p:sldId xmlns:r="http://schemas.openxmlformats.org/officeDocument/2006/relationships" id="269" r:id="R401b6b95f201400e"/>
    <p:sldId xmlns:r="http://schemas.openxmlformats.org/officeDocument/2006/relationships" id="270" r:id="R2692e6a7e86642f6"/>
    <p:sldId xmlns:r="http://schemas.openxmlformats.org/officeDocument/2006/relationships" id="271" r:id="Rd06589da1b1241e9"/>
    <p:sldId xmlns:r="http://schemas.openxmlformats.org/officeDocument/2006/relationships" id="272" r:id="Re8c42344921240f3"/>
    <p:sldId xmlns:r="http://schemas.openxmlformats.org/officeDocument/2006/relationships" id="273" r:id="R9ccc40d6cd5448bf"/>
    <p:sldId xmlns:r="http://schemas.openxmlformats.org/officeDocument/2006/relationships" id="274" r:id="Rc79f1fa694bb43a8"/>
    <p:sldId xmlns:r="http://schemas.openxmlformats.org/officeDocument/2006/relationships" id="275" r:id="R8689789689224dd4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01a6196e96f54810" /><Relationship Type="http://schemas.openxmlformats.org/officeDocument/2006/relationships/slideMaster" Target="/ppt/slideMasters/slideMaster1.xml" Id="Rd5664d606812492a" /><Relationship Type="http://schemas.openxmlformats.org/officeDocument/2006/relationships/notesMaster" Target="/ppt/notesMasters/notesMaster1.xml" Id="R24d19515afdf41f7" /><Relationship Type="http://schemas.openxmlformats.org/officeDocument/2006/relationships/presProps" Target="/ppt/presProps.xml" Id="R103c72edc0864a63" /><Relationship Type="http://schemas.openxmlformats.org/officeDocument/2006/relationships/tableStyles" Target="/ppt/tableStyles.xml" Id="Rf75a0ea79236485e" /><Relationship Type="http://schemas.openxmlformats.org/officeDocument/2006/relationships/slide" Target="/ppt/slides/slide1.xml" Id="R74930c34bcc047b2" /><Relationship Type="http://schemas.openxmlformats.org/officeDocument/2006/relationships/slide" Target="/ppt/slides/slide2.xml" Id="Rc31174c5a30741a6" /><Relationship Type="http://schemas.openxmlformats.org/officeDocument/2006/relationships/slide" Target="/ppt/slides/slide3.xml" Id="Ra80bdf4ea70a4e35" /><Relationship Type="http://schemas.openxmlformats.org/officeDocument/2006/relationships/slide" Target="/ppt/slides/slide4.xml" Id="Rffb2b297806c4f99" /><Relationship Type="http://schemas.openxmlformats.org/officeDocument/2006/relationships/slide" Target="/ppt/slides/slide5.xml" Id="Rd368d812b8a64920" /><Relationship Type="http://schemas.openxmlformats.org/officeDocument/2006/relationships/slide" Target="/ppt/slides/slide6.xml" Id="Rf59ec50288244a05" /><Relationship Type="http://schemas.openxmlformats.org/officeDocument/2006/relationships/slide" Target="/ppt/slides/slide7.xml" Id="R61268ef974194ff9" /><Relationship Type="http://schemas.openxmlformats.org/officeDocument/2006/relationships/slide" Target="/ppt/slides/slide8.xml" Id="Rf98e507a56844798" /><Relationship Type="http://schemas.openxmlformats.org/officeDocument/2006/relationships/slide" Target="/ppt/slides/slide9.xml" Id="R6c17b0b9eaaf46c8" /><Relationship Type="http://schemas.openxmlformats.org/officeDocument/2006/relationships/slide" Target="/ppt/slides/slide10.xml" Id="R08f3c2a978d8445f" /><Relationship Type="http://schemas.openxmlformats.org/officeDocument/2006/relationships/slide" Target="/ppt/slides/slide11.xml" Id="Rfdaa6a991a9b42e8" /><Relationship Type="http://schemas.openxmlformats.org/officeDocument/2006/relationships/slide" Target="/ppt/slides/slide12.xml" Id="Re8d7d6bccda0450e" /><Relationship Type="http://schemas.openxmlformats.org/officeDocument/2006/relationships/slide" Target="/ppt/slides/slide13.xml" Id="R388e8cebf68546b5" /><Relationship Type="http://schemas.openxmlformats.org/officeDocument/2006/relationships/slide" Target="/ppt/slides/slide14.xml" Id="R401b6b95f201400e" /><Relationship Type="http://schemas.openxmlformats.org/officeDocument/2006/relationships/slide" Target="/ppt/slides/slide15.xml" Id="R2692e6a7e86642f6" /><Relationship Type="http://schemas.openxmlformats.org/officeDocument/2006/relationships/slide" Target="/ppt/slides/slide16.xml" Id="Rd06589da1b1241e9" /><Relationship Type="http://schemas.openxmlformats.org/officeDocument/2006/relationships/slide" Target="/ppt/slides/slide17.xml" Id="Re8c42344921240f3" /><Relationship Type="http://schemas.openxmlformats.org/officeDocument/2006/relationships/slide" Target="/ppt/slides/slide18.xml" Id="R9ccc40d6cd5448bf" /><Relationship Type="http://schemas.openxmlformats.org/officeDocument/2006/relationships/slide" Target="/ppt/slides/slide19.xml" Id="Rc79f1fa694bb43a8" /><Relationship Type="http://schemas.openxmlformats.org/officeDocument/2006/relationships/slide" Target="/ppt/slides/slide20.xml" Id="R8689789689224dd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cab89ecc509f4cca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7dc6513ad45b4bb5" /><Relationship Type="http://schemas.openxmlformats.org/officeDocument/2006/relationships/notesMaster" Target="/ppt/notesMasters/notesMaster1.xml" Id="R75958e3350924456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087743a219134524" /><Relationship Type="http://schemas.openxmlformats.org/officeDocument/2006/relationships/notesMaster" Target="/ppt/notesMasters/notesMaster1.xml" Id="Re963d9822c77481a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b7a81689ba0b429b" /><Relationship Type="http://schemas.openxmlformats.org/officeDocument/2006/relationships/notesMaster" Target="/ppt/notesMasters/notesMaster1.xml" Id="Rc30e4534f5d145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072f3c32386e4b8c" /><Relationship Type="http://schemas.openxmlformats.org/officeDocument/2006/relationships/notesMaster" Target="/ppt/notesMasters/notesMaster1.xml" Id="R927db0009b6e4893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f632a78e10e24119" /><Relationship Type="http://schemas.openxmlformats.org/officeDocument/2006/relationships/notesMaster" Target="/ppt/notesMasters/notesMaster1.xml" Id="R3d8f013278be450c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23156cfc12f64d5b" /><Relationship Type="http://schemas.openxmlformats.org/officeDocument/2006/relationships/notesMaster" Target="/ppt/notesMasters/notesMaster1.xml" Id="Rba4f41f9b4e14e09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c5948075326b42e1" /><Relationship Type="http://schemas.openxmlformats.org/officeDocument/2006/relationships/notesMaster" Target="/ppt/notesMasters/notesMaster1.xml" Id="Rea282bf1b3394407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1b484ea9792e4de9" /><Relationship Type="http://schemas.openxmlformats.org/officeDocument/2006/relationships/notesMaster" Target="/ppt/notesMasters/notesMaster1.xml" Id="R52aee78c8d3f40ff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f32e1a1f8a464a7b" /><Relationship Type="http://schemas.openxmlformats.org/officeDocument/2006/relationships/notesMaster" Target="/ppt/notesMasters/notesMaster1.xml" Id="R0845d89eb7784a72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7e63267ff4a74c50" /><Relationship Type="http://schemas.openxmlformats.org/officeDocument/2006/relationships/notesMaster" Target="/ppt/notesMasters/notesMaster1.xml" Id="R71f5ced3b087474c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c4c7d3af0bdf4e7e" /><Relationship Type="http://schemas.openxmlformats.org/officeDocument/2006/relationships/notesMaster" Target="/ppt/notesMasters/notesMaster1.xml" Id="R86cd73a61c96453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a0c27a370f564b49" /><Relationship Type="http://schemas.openxmlformats.org/officeDocument/2006/relationships/notesMaster" Target="/ppt/notesMasters/notesMaster1.xml" Id="Rb21ed68aa1564b4f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55d9a82accb84c42" /><Relationship Type="http://schemas.openxmlformats.org/officeDocument/2006/relationships/notesMaster" Target="/ppt/notesMasters/notesMaster1.xml" Id="R073199ebb6e84704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e80fcbbf73e84421" /><Relationship Type="http://schemas.openxmlformats.org/officeDocument/2006/relationships/notesMaster" Target="/ppt/notesMasters/notesMaster1.xml" Id="R7d0ed7c304474547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d003a2a2c94429b" /><Relationship Type="http://schemas.openxmlformats.org/officeDocument/2006/relationships/notesMaster" Target="/ppt/notesMasters/notesMaster1.xml" Id="R43b176aeb2d14879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6bf33562cda1461d" /><Relationship Type="http://schemas.openxmlformats.org/officeDocument/2006/relationships/notesMaster" Target="/ppt/notesMasters/notesMaster1.xml" Id="R58fb56fc862d484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eac57388875e4577" /><Relationship Type="http://schemas.openxmlformats.org/officeDocument/2006/relationships/notesMaster" Target="/ppt/notesMasters/notesMaster1.xml" Id="Rf36b849eeca94e2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45165911be9f4135" /><Relationship Type="http://schemas.openxmlformats.org/officeDocument/2006/relationships/notesMaster" Target="/ppt/notesMasters/notesMaster1.xml" Id="R2500e09154694a3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6323d80623794709" /><Relationship Type="http://schemas.openxmlformats.org/officeDocument/2006/relationships/notesMaster" Target="/ppt/notesMasters/notesMaster1.xml" Id="R43ca23d926274be3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243e5669a1b9494d" /><Relationship Type="http://schemas.openxmlformats.org/officeDocument/2006/relationships/notesMaster" Target="/ppt/notesMasters/notesMaster1.xml" Id="Rdb0af51774574f74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pruebas y documentación</a:t>
            </a:r>
          </a:p>
          <a:p xmlns:a="http://schemas.openxmlformats.org/drawingml/2006/main">
            <a:r>
              <a:t>IEC 62446-2:2020 — mantenimiento de sistemas FV</a:t>
            </a:r>
          </a:p>
          <a:p xmlns:a="http://schemas.openxmlformats.org/drawingml/2006/main">
            <a:r>
              <a:t>IEC TS 62446-3:2017 — termografía</a:t>
            </a:r>
          </a:p>
          <a:p xmlns:a="http://schemas.openxmlformats.org/drawingml/2006/main">
            <a:r>
              <a:t>IEC 61724-1:2021 — calidad de monitoreo</a:t>
            </a:r>
          </a:p>
          <a:p xmlns:a="http://schemas.openxmlformats.org/drawingml/2006/main">
            <a:r>
              <a:t>ISO 9001:2015 — control de calidad y registros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a139e5889af24776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591e0aeba5134d4e" /><Relationship Type="http://schemas.openxmlformats.org/officeDocument/2006/relationships/slideLayout" Target="/ppt/slideLayouts/slideLayout1.xml" Id="Rdd50b706252748c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dd50b706252748c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492777017c94330" /><Relationship Type="http://schemas.openxmlformats.org/officeDocument/2006/relationships/image" Target="/ppt/media/image.jpeg" Id="R4bb30eb7ede04c36" /><Relationship Type="http://schemas.openxmlformats.org/officeDocument/2006/relationships/notesSlide" Target="/ppt/notesSlides/notesSlide1.xml" Id="Rcf375211fa904c3b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4db3972f4434820" /><Relationship Type="http://schemas.openxmlformats.org/officeDocument/2006/relationships/image" Target="/ppt/media/image10.jpeg" Id="Rbc549e2fe0bb4f6b" /><Relationship Type="http://schemas.openxmlformats.org/officeDocument/2006/relationships/notesSlide" Target="/ppt/notesSlides/notesSlide10.xml" Id="R648cc944535e4778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7e0f2f1a7674532" /><Relationship Type="http://schemas.openxmlformats.org/officeDocument/2006/relationships/image" Target="/ppt/media/image11.jpeg" Id="R821dbe710fe647a1" /><Relationship Type="http://schemas.openxmlformats.org/officeDocument/2006/relationships/notesSlide" Target="/ppt/notesSlides/notesSlide11.xml" Id="Rd2faf4dbfdd9488e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78952aed8864561" /><Relationship Type="http://schemas.openxmlformats.org/officeDocument/2006/relationships/image" Target="/ppt/media/image12.jpeg" Id="R7578b4cc38d14066" /><Relationship Type="http://schemas.openxmlformats.org/officeDocument/2006/relationships/notesSlide" Target="/ppt/notesSlides/notesSlide12.xml" Id="R0aced5351bf84c5d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78552b90b794ced" /><Relationship Type="http://schemas.openxmlformats.org/officeDocument/2006/relationships/image" Target="/ppt/media/image13.jpeg" Id="R9f38420b621f4097" /><Relationship Type="http://schemas.openxmlformats.org/officeDocument/2006/relationships/notesSlide" Target="/ppt/notesSlides/notesSlide13.xml" Id="R2a859fb946b24f70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94366d4b3894fd3" /><Relationship Type="http://schemas.openxmlformats.org/officeDocument/2006/relationships/image" Target="/ppt/media/image14.jpeg" Id="R5104bf516d454593" /><Relationship Type="http://schemas.openxmlformats.org/officeDocument/2006/relationships/chart" Target="/ppt/slides/charts/chart3.xml" Id="Ra48875f5c2c1446e" /><Relationship Type="http://schemas.openxmlformats.org/officeDocument/2006/relationships/notesSlide" Target="/ppt/notesSlides/notesSlide14.xml" Id="Rde15e8f6cb5e46b6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e60912662984eb0" /><Relationship Type="http://schemas.openxmlformats.org/officeDocument/2006/relationships/image" Target="/ppt/media/image15.jpeg" Id="Rac13d17808234827" /><Relationship Type="http://schemas.openxmlformats.org/officeDocument/2006/relationships/notesSlide" Target="/ppt/notesSlides/notesSlide15.xml" Id="Rc2dc70aa1f2f4fa0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3009b46a72e4ea4" /><Relationship Type="http://schemas.openxmlformats.org/officeDocument/2006/relationships/image" Target="/ppt/media/image16.jpeg" Id="R70bc69ec829d4bca" /><Relationship Type="http://schemas.openxmlformats.org/officeDocument/2006/relationships/notesSlide" Target="/ppt/notesSlides/notesSlide16.xml" Id="R8250d87713a84f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3c548764eaf4f32" /><Relationship Type="http://schemas.openxmlformats.org/officeDocument/2006/relationships/image" Target="/ppt/media/image17.jpeg" Id="R1dfd7b0ad3164562" /><Relationship Type="http://schemas.openxmlformats.org/officeDocument/2006/relationships/notesSlide" Target="/ppt/notesSlides/notesSlide17.xml" Id="Rf437d57890714c2e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0a425bbb1f64d5a" /><Relationship Type="http://schemas.openxmlformats.org/officeDocument/2006/relationships/image" Target="/ppt/media/image18.jpeg" Id="Rf6cd22f935044c05" /><Relationship Type="http://schemas.openxmlformats.org/officeDocument/2006/relationships/chart" Target="/ppt/slides/charts/chart4.xml" Id="Rc0aa9d3b970f4651" /><Relationship Type="http://schemas.openxmlformats.org/officeDocument/2006/relationships/notesSlide" Target="/ppt/notesSlides/notesSlide18.xml" Id="Rd0311dbe379c43a8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852462b2da413f" /><Relationship Type="http://schemas.openxmlformats.org/officeDocument/2006/relationships/image" Target="/ppt/media/image19.jpeg" Id="R695be0771b1c4f47" /><Relationship Type="http://schemas.openxmlformats.org/officeDocument/2006/relationships/notesSlide" Target="/ppt/notesSlides/notesSlide19.xml" Id="R3a13d36963d94180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915d03060f84ca3" /><Relationship Type="http://schemas.openxmlformats.org/officeDocument/2006/relationships/image" Target="/ppt/media/image2.jpeg" Id="R73af03fecdd94f2b" /><Relationship Type="http://schemas.openxmlformats.org/officeDocument/2006/relationships/notesSlide" Target="/ppt/notesSlides/notesSlide2.xml" Id="R5933bee317dc426f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f19b27208ce49a6" /><Relationship Type="http://schemas.openxmlformats.org/officeDocument/2006/relationships/image" Target="/ppt/media/image20.jpeg" Id="Ra86b9e5394e6463b" /><Relationship Type="http://schemas.openxmlformats.org/officeDocument/2006/relationships/notesSlide" Target="/ppt/notesSlides/notesSlide20.xml" Id="R7b699145d96c4cb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aab8de94c464cbf" /><Relationship Type="http://schemas.openxmlformats.org/officeDocument/2006/relationships/image" Target="/ppt/media/image3.jpeg" Id="R8e2f6dc713e4418c" /><Relationship Type="http://schemas.openxmlformats.org/officeDocument/2006/relationships/notesSlide" Target="/ppt/notesSlides/notesSlide3.xml" Id="R604cab916cc74ebc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054606caa5e4eda" /><Relationship Type="http://schemas.openxmlformats.org/officeDocument/2006/relationships/image" Target="/ppt/media/image4.jpeg" Id="R64acb4a346974341" /><Relationship Type="http://schemas.openxmlformats.org/officeDocument/2006/relationships/chart" Target="/ppt/slides/charts/chart1.xml" Id="R409aa19ce4344491" /><Relationship Type="http://schemas.openxmlformats.org/officeDocument/2006/relationships/notesSlide" Target="/ppt/notesSlides/notesSlide4.xml" Id="R859b2fdac712465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7e8690751b94a14" /><Relationship Type="http://schemas.openxmlformats.org/officeDocument/2006/relationships/image" Target="/ppt/media/image5.jpeg" Id="R5abf1cc3f61643f7" /><Relationship Type="http://schemas.openxmlformats.org/officeDocument/2006/relationships/notesSlide" Target="/ppt/notesSlides/notesSlide5.xml" Id="R14352904ff05439d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f115e91633d4699" /><Relationship Type="http://schemas.openxmlformats.org/officeDocument/2006/relationships/image" Target="/ppt/media/image6.jpeg" Id="R5e1d7182f9184648" /><Relationship Type="http://schemas.openxmlformats.org/officeDocument/2006/relationships/notesSlide" Target="/ppt/notesSlides/notesSlide6.xml" Id="Ree1fb0b69c4f47af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d7243db8a6944e8" /><Relationship Type="http://schemas.openxmlformats.org/officeDocument/2006/relationships/image" Target="/ppt/media/image7.jpeg" Id="R57ab92ed663d4ce7" /><Relationship Type="http://schemas.openxmlformats.org/officeDocument/2006/relationships/notesSlide" Target="/ppt/notesSlides/notesSlide7.xml" Id="Re75b960cfe9042cb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0264e30094743c7" /><Relationship Type="http://schemas.openxmlformats.org/officeDocument/2006/relationships/image" Target="/ppt/media/image8.jpeg" Id="Rd014fc30d1ec4d46" /><Relationship Type="http://schemas.openxmlformats.org/officeDocument/2006/relationships/chart" Target="/ppt/slides/charts/chart2.xml" Id="R9af6d539e87647d6" /><Relationship Type="http://schemas.openxmlformats.org/officeDocument/2006/relationships/notesSlide" Target="/ppt/notesSlides/notesSlide8.xml" Id="R61fd580fcab840b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94fedcbbdb34553" /><Relationship Type="http://schemas.openxmlformats.org/officeDocument/2006/relationships/image" Target="/ppt/media/image9.jpeg" Id="R3e19ad24c28c430b" /><Relationship Type="http://schemas.openxmlformats.org/officeDocument/2006/relationships/notesSlide" Target="/ppt/notesSlides/notesSlide9.xml" Id="R9a2fd730c55d4b4f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93</c:v>
              </c:pt>
              <c:pt idx="1">
                <c:v>63</c:v>
              </c:pt>
              <c:pt idx="2">
                <c:v>74</c:v>
              </c:pt>
              <c:pt idx="3">
                <c:v>83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73</c:v>
              </c:pt>
              <c:pt idx="1">
                <c:v>73</c:v>
              </c:pt>
              <c:pt idx="2">
                <c:v>68</c:v>
              </c:pt>
              <c:pt idx="3">
                <c:v>63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91</c:v>
              </c:pt>
              <c:pt idx="1">
                <c:v>71</c:v>
              </c:pt>
              <c:pt idx="2">
                <c:v>88</c:v>
              </c:pt>
              <c:pt idx="3">
                <c:v>77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95</c:v>
              </c:pt>
              <c:pt idx="1">
                <c:v>81</c:v>
              </c:pt>
              <c:pt idx="2">
                <c:v>82</c:v>
              </c:pt>
              <c:pt idx="3">
                <c:v>57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0E2B77F9-F768-4B05-9A4E-B06C92B762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1609C83-1778-4D36-A69B-2FA6F98BB0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9AC5228-18EF-4395-B077-FF7F67F6F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ITP de instalación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0B9F5BA9-BC2D-4D88-8376-5B027C65FD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SISTEMA FOTOVOLTAICO PRÁCTICA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5B18227D-409D-4E9A-9B69-EFF25B801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replanteo, montaje mecánico, cableado, conectores, torque, etiquetado, pruebas y documentación as-built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448318BC-BCF2-43D4-9DD6-5AF0686A9F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bb30eb7ede04c36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8B86C9CD-A8E6-4EC1-8160-70C5138D1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1D39F269-5090-451D-9F46-46DEBACE05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INTEGRACIÓN PRÁCTICA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FC2FB818-129E-4954-AF66-88FEB7AF3E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75681BF0-53D9-4AC3-AC27-3C572E76E5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5FEAB52B-31EA-4E04-8F10-78101E8AF6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BA7A48ED-68ED-4249-A71E-BDE713A4C5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34563015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D29852A-5953-4F83-94DC-2F82ABC861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656C8B9-B486-44A4-A5D9-E95F97AEA3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BEA583C-C409-4A03-9046-31795B8B5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Trazado I‑V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7B64111-5C33-4171-A6B3-BADB50763F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Trazado I‑V: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6607462-2360-48AB-A17E-D770B826E8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7D19DED-B159-4E3C-A578-E8EEAF0A5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curva I-V y torque;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B8E293F-F85F-4724-91C9-2C4943D69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139F586-E24A-4AAF-976B-6E36B09F0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C = N_closed/N_total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94046F9-835E-435E-B541-A00E5FF391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128D110-E0A1-432F-BA94-D56117B17F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62446-1:2016+AMD1:2018 — pruebas y documentación.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BA6BDCF-2582-4275-A22F-2E0969ADC7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C5B1579-D96E-4F40-8C30-01818E3CA5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57BD275-CFD0-47CA-B7D3-971DF618B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549e2fe0bb4f6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86D6631-E678-485D-9642-F2CA946E4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B1F9410-1698-45DE-ACC7-C11389FACF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Cierre de punch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58486F4-B54A-4874-BD63-7910FB01B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A73FED3-BF29-40D1-B0DC-4EB63DFBF8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 = N_closed/N_total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BEFF778-56AF-4DE6-BBEF-9859DEBABB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4F012C6-2FCD-4956-8164-C6DFC39B58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pendientes críticos, mayores y menores.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08E9B46-3162-4F66-A2C0-F58258F69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F10F5A6-46F6-41E5-ABF5-7D780D40C4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3C6DBE5-1DA1-4EA7-AF05-5753ACAEB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A85DD06-752E-42D8-8C38-3FD57FF12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8580678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E4BEB62-91ED-46BE-BB14-0135053BCE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5F523D6-BAF5-45E7-B22F-17741F654C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ADB6278-EB2F-4B12-84E4-2416636A0F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Termografía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FC69886-460C-4EF9-A729-7F10F1A4C3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Termografía: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1ACE1F9-6B03-4CD0-9157-951F4E3870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05302EA-D603-47BF-9458-2C98F6E0B5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torque y continuidad;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F1D1317-9253-4D3F-8987-B668E0B66F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0A1B5E4-B561-4115-AC09-9BAB06F632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δ_P = (P_meas−P_expected)/P_expected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D7F68B2-1939-47BA-99D6-6CC35D2F2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0653254-2A0A-4233-B92E-C51183BB90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62446-2:2020 — mantenimiento de sistemas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B6E18E5-82B4-46A7-B0F8-55C57BB548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A89510A-680C-410F-B8C7-29A4032E8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A28AF89-3406-4A03-B618-A4FA7288C8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21dbe710fe647a1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CDBA9BC-88EA-47AF-B25D-C7426BBFF9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153AD21-08E3-4E9D-A0D8-D7499DB22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Desviación de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560E71F-D215-4FD1-8901-91A215928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81BC8FE-820B-4E86-B5DF-D84CA9A6A6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δ_P = (P_meas−P_expected)/P_expected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A76BDB4-36AD-48B0-B365-045A82FA4E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96E1E28-45BB-4094-AD7E-09D3B98783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Normalizar irradiancia, temperatura y disponibilidad.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D1C6AE7-BAC0-4850-80A8-2009F37F65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01EEF17-64D2-4259-BF39-CF0EDD37C3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CE8EE89-662A-4371-8825-B0D0565C3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70E34C9-2C59-478B-8BEB-7A55BD994D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57137743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E908BB9-C10E-4105-BA44-E684F1DD8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4FD83DF-1794-4FBD-A734-09CF376AC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9EE3F60-8E5C-499A-8BAC-09DF10672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Configuración de inversores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F394166-04B0-4BFA-9C6B-F883B1E05E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Configuración de inversores: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770E297-7216-4E5B-B7A7-905FDC8E5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BED6547-9A58-4E9B-BCFA-5AA196DE6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continuidad y aislamiento;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D4C1401-7F54-4C66-9BB3-D1B3495885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D797CDE-D451-4ADF-A103-250B48B4F6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PR = E_AC·G_STC /(P_0·H_POA).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B7839A6-E9A0-47EF-9BF2-D9E91BCE3E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EE98F56-14FE-4412-B013-1FD8C0DD50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TS 62446-3:2017 — termografía.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9DC33B3-CB0C-470C-82E4-1C9AB8011B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91EC0C7-A8D6-4621-978A-10CBC600E9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B20CE55-30D6-4677-BFEC-5E1FE440AA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578b4cc38d1406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D4247DA-57A0-4A37-A77A-B94F73FFE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86A4ED3-3EFD-4A4C-B697-772450BA45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PR de prueba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B2D40F4-8A33-45AE-B0BF-F057139F6B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7842B01-2804-4CD9-889F-BFC8492A30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PR = E_AC·G_STC /(P_0·H_POA)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B40D3DF-A497-42CA-AB2E-3818B0A8F5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0222102-50F7-44D8-9C10-52B898AB95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Ventana de medición y calidad de sensores deben ser contractuales.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FAE24A4-89E4-4D93-89EB-E9F8FFAE7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192E8F9-DF9A-476E-8002-543969B770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C30DFBB-DD81-4029-96EB-09628A025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9A2AFC8-3D4F-4A1B-A59B-E2A22CBB24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7536216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098E5E9-78FE-466F-AB08-AF51E1A651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91E0F8F-D627-4DB8-9CFC-6E0AE5AC2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D5A5E95-D1A7-4912-AA7E-70265F392F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Prueba funcional de protecciones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6CE746D-FBDA-4B9D-952D-D1AD9D3DD6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Prueba funcional de protecciones: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525BFEE-570E-4704-BF2D-87B02D59EE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38A4024-28C0-4758-BCDD-9E5444FA7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aislamiento y polaridad;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FDB5B81-8EFA-471F-8CA4-3C85A4F074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B9DCDAF-F84B-4405-A45B-599220D09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A_T = 1−Σ(P_eq·t_out)/(P_nom·T).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A75ED5F-112C-47AE-88EF-D7AFA47B48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CFC99DB-1B79-4CD5-99F3-8B36D03C8D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61724-1:2021 — calidad de monitoreo.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51E3D51-5A41-44E4-9781-EB91997B3E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0652A26-41F5-4BD0-B88E-216DCC389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73105EA-7335-44D2-B46C-EDAECCA2FC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f38420b621f409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5014CE8-7928-4791-963C-26825E945B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E47C02C-327D-49E9-9A2A-4B2D22D740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Disponibilidad técnica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73976FE-3D21-41CB-B33A-B1391739AD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A174694-F4D0-4174-A3CA-FF359CE92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A_T = 1−Σ(P_eq·t_out)/(P_nom·T)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C23D5E0-956D-4D79-81E2-CD7D21A202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9031019-39A7-4A7F-B33F-B6DAF2968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Disponibilidad ponderada por potencia para plantas multibloque.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771DB41-B309-44B3-970C-ACD9BA62AF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125B738-E1A0-455B-AC85-6EE41E3538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DCA4EE8-2D5D-462B-A585-4D54941100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03DCB0B-AAD5-4A1A-A331-E31653C2E6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9120926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98947D50-E8C7-4CC2-AF71-75302F96AD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0A36A5B-E126-4FDA-BAC2-A48A096FCF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58FCAB3-FF50-4E38-8BE4-AA7D345D9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Verificación de SCADA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CC6C0A3-8FBA-4EC3-88B5-3F2CE4E2D0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Verificación de SCADA: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BE185DA-1A63-431E-9870-122D2BAEBB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409B83D-BA4E-4C02-A2B5-A61F285F29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polaridad y curva I-V;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FDE5CF7-81F2-4F4A-997D-10F481D844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19B1504-ACCE-433D-BFCD-3ABA7924F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ΔT = T_component−T_reference. Resultado expresado en °C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CF20A7D-5BF5-4EF5-B8A2-ECE6AEFD4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F0964F5-34E8-4980-9248-7504B1CF86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9001:2015 — control de calidad y registros.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BB2192D-DE84-4872-84AF-D35794A591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695B48A-7228-48EC-A983-65196968C2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458A041-63F7-4DEC-A663-5705130CAB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104bf516d45459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CFA8023-D95C-4C1F-B599-116A6C0341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F9376F3-3496-4C96-8976-61E1328F09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Verificación de SCADA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a48875f5c2c1446e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2230BF72-50B7-4802-82D3-FF7B573C18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FBA4DB6A-4C21-432C-94AE-0B23E6702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C3C796C0-94B1-4BC3-B245-CC07C515DF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5F48ABDF-C288-4D79-ABBB-B133A301E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4AB12C78-22F1-4F0B-BDD9-711335EED5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7201539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6BC0DB8-4911-463D-B5FF-8CBB1F377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089BAD8-0568-4FBC-96F7-2C6041D817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D8E5996-190D-44F0-947A-B5017D1A18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Prueba de disponibilidad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53C1BFD-3288-46B1-86B6-525EF52B9B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Prueba de disponibilidad: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CC42994-FC1D-45DD-A4C6-17BE0A2735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AB6F4A3-45F1-47C0-A221-E48780A6A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curva I-V y torque;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BC95668-D07D-4F8D-B59E-0511E2DEC3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9845ED2-BBA0-4B05-B139-D3C17038CB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C = N_closed/N_total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017701E-778F-4378-A5D3-3030A624E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227F038-E586-4499-8D7C-70AA780B90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62446-1:2016+AMD1:2018 — pruebas y documentación.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D35E584-A4E5-445E-938E-3B3EB2BD2C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7454157-19F8-422F-AD27-723408B3A2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3B8B244-578E-40D6-B468-51427BFE22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c13d1780823482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6378121-2D92-48F7-B60C-D95C4846F4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C3AD22C-53A6-4DFC-BF79-D7F5EC51D0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Cierre de punch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83422C9-7898-4522-AD32-3614408D7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53430A5-A58D-46B3-91D0-70782CD9D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 = N_closed/N_total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B415238-B868-462D-88B8-220DDD475A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2AC4704-E10C-437B-9058-98425D43F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pendientes críticos, mayores y menores.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7E3D28F-21EC-4C4F-AB29-87A4D4318F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0E00FA0-9F73-42CF-ACA5-68E1F11310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B6BAD50-B1BC-405E-85AA-B2478977EF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6E1DB4F-4B91-498E-8301-C54F25F68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50403627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2701B9E-F383-48E7-8208-555DF989F1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8753900-8A92-4BFB-A199-D30E358119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993A4EF-A086-45C0-AB55-AFE1B8B5DC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Prueba de capacidad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260A234-4535-4608-9EAC-8BB369B89B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Recepción de planta de 2 MWp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D93AAAF-035C-421C-88FE-FC283329F8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82566BE-F3AC-4CC6-9973-7434A48DA5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120 strings; PR contractual 0,79; disponibilidad 99 %; ventana de prueba 7 días.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2573A35-E02C-4156-ACFB-B98785B26C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D5072E2-BFE3-4039-94F4-D5A11AC41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δ_P = (P_meas−P_expected)/P_expected ·100 (%),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7AA1DF9-F208-42AE-A856-E59166D1A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0C22E52-D415-4560-9DAB-7CE5C9C40D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aceptación condicionada por strings anómalos, termografía y normalización meteorológica.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34114DA-CF26-4481-B7BD-D2B810E6B1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7117B18-98C4-4565-B3A1-E7D5F086E6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C2C5BD2-27CA-454A-96EC-1F9F965C40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0bc69ec829d4bc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46D0574-7C1A-4E0D-ADB4-5FBE59D32F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08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D94DF13D-4CA4-4393-8C6F-407071D9C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Recepción de planta de 2 MWp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1BD4D4EC-AF31-49BD-AB9E-38C0031D90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120 strings; PR contractual 0,79; disponibilidad 99 %; ventana de prueba 7 días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7C1DDD89-45FA-45D2-82C0-CC7DFF961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10FCB36F-EE45-43BE-93A1-458150CBA6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aceptación condicionada por strings anómalos, termografía y normalización meteorológica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83CFC9CC-4013-4186-88AF-285E840D06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BB4293C-C77D-43D4-BCBC-25A835803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B95C2F6-EC5F-4B45-823B-76FEEF894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45A0677-47BA-4DFC-AED7-278ADD92DA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6776448-3A9F-4DF8-B62F-5FE2DDB8C5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9010322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3FA0A6A-7540-454B-AD33-5681C0A6EA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8F7D6EF-078A-43D3-969E-ECEB08DCF3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ACB0D17-3BC9-4FCE-9EAB-5C0D055EE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planta 2 MWp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3095CEA-5026-45F1-A3DB-106B9ADEF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Recepción de planta de 2 MWp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809F904-B8BF-4D9D-95DC-DF401BAA4E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FEFF299-B20B-4077-92AE-519C7A459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120 strings; PR contractual 0,79; disponibilidad 99 %; ventana de prueba 7 días.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9E7C268-7408-4A5B-ABCC-74D5A5829B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C55BD83-D26E-46DA-BC2E-372CB0B6B9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PR = E_AC·G_STC /(P_0·H_POA) (—),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2DD7C8D-0D84-4A1A-9EC5-6BCBD845DC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C0E3201-7673-471A-B88E-4D855838B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aceptación condicionada por strings anómalos, termografía y normalización meteorológica.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13DEBB7-D292-4F2E-877B-CF160C186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8B6B5CF-CEF9-4754-A52D-E6D04C3FA2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5C15126-3B6D-4D43-8407-DFD4B840F4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dfd7b0ad316456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87A34BB-C4EC-4C59-BEC9-A9BB4FCAD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08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0CD398C3-C43C-4C9E-9CF8-A8AA752870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Recepción de planta de 2 MWp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C371684B-FC7F-435A-93C5-57FF5FCF8C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120 strings; PR contractual 0,79; disponibilidad 99 %; ventana de prueba 7 días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3D3197FC-52EF-443D-BCEB-9B32352BBD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91EF8EE0-0B67-44DD-80BC-A54C26DBAE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aceptación condicionada por strings anómalos, termografía y normalización meteorológica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9568FB77-CD99-4ABC-BD39-21FA963670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80F300C-F150-47B0-8117-24925142C9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DCC0836-C081-4928-800D-DB6B91D0C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6F1B7AF-4F2D-42C2-804C-C6028C32A0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F69C370-8B9F-45AB-880E-FBF740AB37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0450412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1C2C0B73-E8C4-436D-8E06-885AF6942D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33BD918-7CAE-4BEB-8929-ACCAC4B5BB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E63A4D3-3865-43B1-8FC8-F289FFDD71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Punch list y cierre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44C3359-EC01-434E-B03C-6CB3F8CF02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Punch list y cierre: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A91F6F9-D9B8-4F2F-97C0-0AD0634878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5A51C22-F01C-4754-8471-224BA4A8E7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aislamiento y polaridad;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6DB838D-C405-4610-893D-D5DB8F8850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A10410B-FE70-4865-829E-7B13A4AD36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A_T = 1−Σ(P_eq·t_out)/(P_nom·T).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054E0AF-7530-493D-A034-CCC9BD725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B4703AC-D36A-4BB6-B2EC-1C126BB73A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61724-1:2021 — calidad de monitoreo.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388A1FA-9B0A-46CD-888A-61CED77638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182D7A2-4440-4691-A2D4-94EB0A5E5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1782811-3941-446B-8DF2-09D5592ACE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6cd22f935044c0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24AC49E-2C0F-4578-A4B3-C36F58A02E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1C889C3-4CB5-4F8B-A78F-180B23E08C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Punch list y cierre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c0aa9d3b970f4651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72C10BBE-8F86-423C-9338-CCBA824EED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646E0D7D-515D-40FC-BD36-F539AF00A6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906C0D17-26E9-4E8A-872D-50B16490F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FA0AA581-8993-449A-9B63-D8DA71AD7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DD8AE3A3-365A-4C2F-BF3B-DE8366097C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062915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5493DBE-83BA-49BC-88FE-D08A1AEE7B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A188FC2-89E5-4580-AB34-9415999FEB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787B3AE-BD69-43A0-87EE-2864F510D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Certificado de pruebas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E5E65E9-4C7F-4EF9-A727-174B315E1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Certificado de pruebas: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DA87A2B-2777-4CA2-BC3A-BF77D4BD93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1F22131-D232-4285-B9E6-074BF5DEA1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polaridad y curva I-V;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5AE59CC-5C46-4260-80B2-117D29FD6B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8A60A71-832C-4491-B733-59662CB9AC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ΔT = T_component−T_reference. Resultado expresado en °C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1F47654-1D07-4603-B2AE-2287015436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084C002-2DF1-4232-A8D2-B4D6A943B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9001:2015 — control de calidad y registros.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EAFEC74-FA13-4607-9F51-7A696C4886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4BE455A-A8A0-48F8-8DAC-F3671B74D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85E0D31-0840-4D9C-B7D4-9EB00B2A8A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95be0771b1c4f4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6F9F33D-4524-4238-A261-CF5881D58B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C214D9A-A4C9-4D77-ADD4-658DFD3EC3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Índice termográfico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B1511DB-431F-46C0-94EF-A854ED90A4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1BF7D65-2A15-42EB-9071-506379A9F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ΔT = T_component−T_reference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6AB66EE-7B7D-46C9-AFBC-F94E9813C7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°C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2D32D05-E16C-4E1E-8023-37AA7CA1BB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Clasificación depende de carga, emisividad y criterio aprobado.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20330F0-3AD5-4A69-940F-FB10587D4D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35D05A7-01AB-4A32-AA0E-73B47D8A87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9B41A14-D4A6-40A0-B873-53736F3D77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007CF38-8DEA-48CA-B422-1D8E2CD2D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6982661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6D858115-AFB9-4431-A886-B1B9ADFBAA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15E4C77-314D-4A6A-A306-80D1048939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3AC02AF-7EC1-4D92-A96C-989791CDBF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Inspección visual estructural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FFC4FD9-9AEE-4F6C-928F-AB731953FD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7ED4FD3-3EA7-4EDA-A320-2A51E48BD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B46860B-5D1B-4C5B-9054-87C9688907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TS 62446-3:2017 — termografía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4425543-B432-47D0-8CF4-8E9A176FF4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B561862-C4D0-4BF0-94D3-2815C2DCF4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61724-1:2021 — calidad de monitoreo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40BF25D-B39C-4BDA-8CF8-6493FC3F91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BD0A41E-47A4-454E-ABDB-B696FB09BF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9C16C56-7A66-4CCD-992B-EEFC3DAFD3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8F63D2F-6EB5-407E-B6BD-401D4920E6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7C7BE77-F436-4BD2-9FAF-C9C09DA755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3af03fecdd94f2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399CAE5-54AA-40F5-905B-3BBAF18C6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08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DA0B2D57-36C5-4F54-A087-425EB811D1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B1BA63B4-BD72-49D1-A7B7-BC4668EE35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TS 62446-3:2017 — termografía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2D334707-CE95-44B9-B893-2453872E6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61724-1:2021 — calidad de monitoreo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96D23E06-04B6-42EE-A02D-162E47F29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3C3F8963-8A78-4846-9127-3CC4D024A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7B64C7DB-3706-44F7-8D20-AADBDF7FBC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AB29040D-1954-4EBB-9C3D-A9429CF2D6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C57D2686-ED97-42CA-86F2-21F52708F4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600771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503DD59-375A-4E38-ACFF-9EDCA61295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53ED8AD-6DD7-4E29-8E5E-AD128DF081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39E5799-C3B6-4E6D-800D-D5D9FB91A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Handover técnico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A6CFF6D-2E29-4CA6-966F-D62095194B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3D78AF4-B794-46CF-9109-BBECAF5382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A528EEA-D2E0-42A1-9D37-B1239F3C59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142295C-4E02-4B69-A163-B96E903615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29C23AE-48DE-4A74-B6F1-DA57245276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0853CB2-216C-4A36-8C87-15CBF72CE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88CAE02-15D3-4C61-BB7A-09F00239C6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Recepción de planta de 2 MWp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D332264-9E83-4355-8A89-8B1A62854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B6C0DBE-7D67-4546-AE71-1DF8BA6950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156E01C-BAF2-45B1-AF27-CE51FB3F40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86b9e5394e6463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3930128-D7E4-448B-A401-519ECBC24E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1121238-40D5-407C-B8A2-3CE1E28D2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Cierre de punch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EDA4C05-BA18-47A2-AE5E-08D1BB37F4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3EDB9D7-3812-4943-B856-1352C8ECD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 = N_closed/N_total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40BDA4B-1074-4814-8AA6-E9018D9876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9663C6F-7709-4C0D-A9F0-B637918023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pendientes críticos, mayores y menores.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832BFB8-500E-49C3-9296-6D32715252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38284BE-0F9E-45C8-A26E-5829A3FEC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B667870-E98C-4C28-9085-BC90C451DA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86F84C9-AEA6-4CE7-879A-58119D085E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3226126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CC2E40F-CFB1-4FEF-B9DA-777297BB27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12AD9DC-075D-4EC5-A983-CB1C6384C9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2EA11EC-D47D-4B3C-9A76-78A87C7076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Torque y marcado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7D688A3-5B19-4996-9B42-BE2487F7CD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Desviación de potencia: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A5EB821-D959-4B3A-8A86-6627ED518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A15D0BD-2F19-4732-BB17-161C88E102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δ_P = (P_meas−P_expected)/P_expected ·100. Salida requerida: %.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B64B003-051D-42ED-91EE-8305C04E2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72A52B2-94A0-491C-A2F2-AE469729D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Normalizar irradiancia, temperatura y disponibilidad.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80B6864-7280-4262-8895-C2E445621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83EE72B-D684-4195-9262-3C90D7907F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62446-1:2016+AMD1:2018 — pruebas y documentación.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C9FF37C-8E96-40E8-96F4-607B717D91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F77EF17-38F1-456D-AD66-9C91D069A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8CFE8F2-69B1-4B37-9093-94756A8986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e2f6dc713e4418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0CEA275-B2BB-43F2-A845-3B99A9B6B2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7C95AB5-BAC8-4B9C-8CCE-142926B928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Desviación de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7C2D78E-E987-4D31-9A10-5CF43E649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D4A88E2-7AF6-4358-8CD8-F8DEDE763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δ_P = (P_meas−P_expected)/P_expected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F408AD9-2587-4531-9022-1DA3CB19EE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DB1217E-31DC-49C2-A568-004B875627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Normalizar irradiancia, temperatura y disponibilidad.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F7B6B91-4E1E-4BF2-9314-FFE21CB1AB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32500DF-AD75-4523-A62E-87D2CE7E47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7AAF53D-193D-45B0-8D84-07838216EB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12C57DD-52B9-406F-82D3-14D1F1963B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320013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03318FE5-2470-4108-8838-5BCB29B0C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FECEA75-4413-42DD-AB4C-47970DCD9F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5198421-762F-42C9-AC19-6109A27C33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Ruteo y radios de curvatura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379DBE9-BC4A-4D52-B8BE-F551F7403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Ruteo y radios de curvatura: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1DAA478-E4DB-4B4D-9DA5-DA7557FE01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3EF6F52-26AE-49B4-8C6D-B41258D73B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polaridad y curva I-V;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7908048-FFA4-4646-BAAD-76CBF437D8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47A8B92-0A17-4982-80DE-6DD6B5FC54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ΔT = T_component−T_reference. Resultado expresado en °C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344369C-E0EF-47CD-8B9A-1ED65F31A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FD30556-33FF-41BC-81E6-1810E28E89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9001:2015 — control de calidad y registros.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0796BBD-1AC5-46EC-AED2-80B2D794ED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1EDDF57-AF83-46D0-9AFB-F8D11429B3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3CDE568-AF07-49B6-832F-DD9E7BE379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4acb4a346974341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F5D4558-7107-4C03-A57F-BA2778D988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B503D926-B4B2-43CB-85D1-21D898F3DF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Ruteo y radios de curvatura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09aa19ce4344491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8A1E77C5-49BB-4CC3-B7B4-A317B7BBA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F8755703-09FB-4ED3-B50F-8C068A9E3D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3883DD53-2703-4104-BA56-FF7806300D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01D65C2B-430A-4F19-9EE2-1F4E28476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45814441-C2C7-42F1-9FFB-5402C6A0CF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904211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9984A4A-66F3-4000-970C-1AEC4AACA8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65D608D-CF77-45AE-BDEA-0CCC539D82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7681C78-AA81-4C6C-ACD7-7996CFAF5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Conectores DC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87D5A9A-3EA6-478C-A920-10B15CBC7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 de prueba: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40FBE52-7084-4FD1-8A3F-7F374D29E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6502122-F423-4957-BBEB-98BCE1D12B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PR = E_AC·G_STC /(P_0·H_POA). Salida requerida: —.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A3309F8-58A3-4CA8-B336-5A85FC6F97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EF6EF4B-B361-4CCD-BEEB-18C0EC5460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Ventana de medición y calidad de sensores deben ser contractuales.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5332DEA-613F-47F3-B959-4559AAF1C6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CA2A336-F0B3-4F5A-ADB5-81C8BE73C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62446-2:2020 — mantenimiento de sistemas FV.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53B434F-6A71-4194-A75C-C6B835771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3425FD1-962F-441F-95FE-632390CA8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B707281-4A4E-407A-99CC-63E5E138AF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bf1cc3f61643f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8C53945-684E-4149-A0B3-56FF2D2AB3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2C5F28E-5834-4DD8-8F0A-91B311D80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PR de prueba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DC9D203-B030-440F-B86D-1DD55D543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52D8DCF-49AC-42B2-8AA4-35B46A81FB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PR = E_AC·G_STC /(P_0·H_POA)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2DAD016-D79E-4D09-ACCC-462A04D7AD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8F38B2D-FC23-487A-88D8-F0161CBAD0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Ventana de medición y calidad de sensores deben ser contractuales.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3B2D597-7A3E-4341-A365-BAF22FAAAE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46E9FA6-2189-4C95-AFF7-2491150514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9D0C0B7-DC71-46C2-A300-D1FFB66FE6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18FA43E-C7B6-4787-815B-45B540B1E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9175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9FB8724-F162-41DE-8461-C5F0A5A89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48E7BE3-BEB9-453A-9F50-09D9093229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C3E703E-449A-4766-A306-8411DF1A51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Continuidad y equipotencialidad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10E5D83-0758-4AAB-8A2A-BD46ABE0BA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Continuidad y equipotencialidad: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E81EF7E-27AB-4B34-8530-ED9A6FEF1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DDDC07F-8123-4424-B9F2-1B74B80B0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torque y continuidad;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5707671-DBE4-499D-A578-7333E64B7A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A4E99CA-AFD4-4573-BC10-BD2C0703F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δ_P = (P_meas−P_expected)/P_expected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201D69F-D753-4942-A787-0BC563A8BF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CC790F4-9135-4D97-A4EE-17F1F9820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62446-2:2020 — mantenimiento de sistemas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B4FE90D-FF6B-4C6F-8082-6F0F291DDB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C9D177D-D071-41B4-86CF-32DA6C08D2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63AAADA-B3BA-4751-858D-6ACF87F327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e1d7182f918464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E5C74CB-52A1-4BAE-8C04-46B72663B8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84498E0-5A46-47B9-BB71-B1D1F756C4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Desviación de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F3307F1-65E3-476F-8828-4C539546F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1353BB3-4887-4D24-AA89-26472BF1F8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δ_P = (P_meas−P_expected)/P_expected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FA13E65-E6BB-4BBE-995D-3B668286A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0758E95-B387-4EE8-9ED7-278FB3F15C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Normalizar irradiancia, temperatura y disponibilidad.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AE5FA27-D6DF-417C-88F3-0741AA8DB5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6899AA3-B714-45B8-A9B8-992713131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7916A42-2617-4BAE-876C-840CEFAF37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02071CE-1C3F-48AE-8490-7000A41E6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99500707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C948D772-CBBD-421F-B295-2B4C064DF7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802FD17-B42F-42D8-ACE9-1E64BE0A8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10C8E1A-B28F-4008-B2C1-1F229BBB8B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Polaridad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038B369-59F7-4076-A6B1-D9C4E4C253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E47CC7D-C7F6-4BF2-A20A-43369EBDF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BD186E9-A42B-4713-BE64-3C9C05E9BC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TS 62446-3:2017 — termografía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B3100EC-B51A-4E68-A347-1DDC994FBD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200A169-A19D-47BD-AE8C-1B8F6D3CE9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61724-1:2021 — calidad de monitoreo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3E99EC4-724A-40E0-820D-A6E79F6793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D0FEBD4-46CF-4459-BA2A-201927D1A7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9124F4C-3259-4F0A-989E-CC873FA169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62F6172-3D8B-4673-AFFD-71F43A8A18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2004A51-21C2-4AC8-8294-38F088CA0A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7ab92ed663d4ce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4DD8E98-DBA4-42D9-B1E2-35CA9E5048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08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B45F9F72-2B38-42A7-B969-78DE1C76D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98E155EC-F65B-46D0-8B33-94ED19C2CB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TS 62446-3:2017 — termografía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9896D526-5D85-4C1F-85DB-D780E1AB24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61724-1:2021 — calidad de monitoreo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5DB6B32D-221B-4B89-9AD9-361B8312DC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3BB7BA01-0326-4FFA-9C09-1FE5FE751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9D25D7A2-F8DB-4A86-96C7-594086B86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C27031DB-9AF3-4535-9718-D8DC7A0C9C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336FA230-49DB-4886-8B5C-10591B024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72371625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AE59D6DA-AC3F-42B1-BB4D-279267BD14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CE1BE52-9FA6-40B1-B06F-CD75384101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EF77B3E-4609-42DF-8158-A4610420E7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Voc e Isc por string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33B63A8-C243-46DF-93C6-B232638C0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Voc e Isc por string: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B4013B7-55C1-42B6-AEC2-47AFD687B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FD293D8-AB62-425A-BAF2-5AE40BB4F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aislamiento y polaridad;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D25CCF5-D79B-4746-BDB2-1A0718AC17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29EF8A0-8858-44B8-A881-81C6E9E997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A_T = 1−Σ(P_eq·t_out)/(P_nom·T).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7C9D8BF-3358-43F4-A038-51AC4B44F1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2B9E325-4839-4B4F-B24A-50796A46D2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61724-1:2021 — calidad de monitoreo.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425A0E6-C091-4F28-97E6-8F4A6A8FDE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F53CFE7-5AB2-4D0F-98AC-CBC244F96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Dossier de montaje, prueba y aceptación.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A5F83B1-B10F-41FA-AE0C-F80E548983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014fc30d1ec4d4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B2DB999-5575-4E99-9691-89CCDD85D6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499B7A3A-5795-4D62-A15E-20B7471479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Voc e Isc por string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9af6d539e87647d6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10E98477-17C4-4C6A-9477-7E451BA705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C5CA854B-53A4-4249-A02E-2C6683A0B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6AD9545-0E07-44C7-A15E-624C189BEF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E68EEA1F-145D-468D-BF5C-DD11BEFEA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C1D6B43B-0A97-4743-A437-CB9B5FF137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98387302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E97CA24-1AB0-496D-B4BC-6377DF4CB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B18AF58-1ED3-44CC-A1F6-4E511AAE89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INTEGRACIÓN PRÁCTICA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F108A4A-8CC6-45DE-8E76-D0166E12CE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Resistencia de aislamiento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8369E49-D518-4B17-9270-3FC3064031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Disponibilidad técnica: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A617F08-5BD4-495B-91A6-082932186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6932301-AF2C-4598-8651-068F4131F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A_T = 1−Σ(P_eq·t_out)/(P_nom·T). Salida requerida: %.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BBF890D-F00E-440B-B4A5-874BC5394D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34193CB-29C0-4E79-8BB4-F500CC047E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Disponibilidad ponderada por potencia para plantas multibloque.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E5F726F-1CDD-4D7A-963B-A276A0720F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1F94A93-D382-410F-8A98-476E6C8F68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TS 62446-3:2017 — termografía.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23D84B6-2D28-4171-8EDF-511937F3D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911C358-59B2-49DB-B30D-ADAFADAC74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737EF81-2A03-4714-878D-3360985EC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e19ad24c28c430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BDEDF32-CEF0-4047-92B4-23E80CCC08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E5E7B28-238A-4588-8F75-3F4F5DCFD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Disponibilidad técnica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07D06F8-C836-43EE-BEC4-23B9A45698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D95B6B8-9EB4-4C8A-9420-CAFDD4C285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A_T = 1−Σ(P_eq·t_out)/(P_nom·T)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AA14CB2-BC3E-4128-AF85-39321ECF53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058F22C-9397-416B-9129-19202DAA80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Disponibilidad ponderada por potencia para plantas multibloque.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B113284-4E7B-4CC4-92D1-FA01C2F96A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CE5DB7C-532B-4B65-8AE4-29CFA4146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08EE024-B412-4B06-B489-06CAC3BE07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B04247A-8E8F-4DA0-8C91-E3B8970075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8226351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2026-07-25T06:32:56.4180000Z</dcterms:created>
  <dcterms:modified xsi:type="dcterms:W3CDTF">2026-07-25T06:32:56.4180000Z</dcterms:modified>
</coreProperties>
</file>