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1b10c1af14184a0a" /><Relationship Type="http://schemas.openxmlformats.org/officeDocument/2006/relationships/extended-properties" Target="/docProps/app.xml" Id="Reb856e306d2e485a" /><Relationship Type="http://schemas.openxmlformats.org/officeDocument/2006/relationships/officeDocument" Target="/ppt/presentation.xml" Id="R67617a4570d44a23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cee5b279e5cf40db"/>
  </p:sldMasterIdLst>
  <p:notesMasterIdLst>
    <p:notesMasterId xmlns:r="http://schemas.openxmlformats.org/officeDocument/2006/relationships" r:id="R2cce57b3ea064cc6"/>
  </p:notesMasterIdLst>
  <p:sldIdLst>
    <p:sldId xmlns:r="http://schemas.openxmlformats.org/officeDocument/2006/relationships" id="256" r:id="Rb36a129291504d00"/>
    <p:sldId xmlns:r="http://schemas.openxmlformats.org/officeDocument/2006/relationships" id="257" r:id="R5f53286eff074c23"/>
    <p:sldId xmlns:r="http://schemas.openxmlformats.org/officeDocument/2006/relationships" id="258" r:id="Rb61f16588f19456f"/>
    <p:sldId xmlns:r="http://schemas.openxmlformats.org/officeDocument/2006/relationships" id="259" r:id="Rdd1a82024024428b"/>
    <p:sldId xmlns:r="http://schemas.openxmlformats.org/officeDocument/2006/relationships" id="260" r:id="R6057949bac9e4d4e"/>
    <p:sldId xmlns:r="http://schemas.openxmlformats.org/officeDocument/2006/relationships" id="261" r:id="R2fb5a9b823124e24"/>
    <p:sldId xmlns:r="http://schemas.openxmlformats.org/officeDocument/2006/relationships" id="262" r:id="R2e9e0bcda5564fc9"/>
    <p:sldId xmlns:r="http://schemas.openxmlformats.org/officeDocument/2006/relationships" id="263" r:id="Rebb90ab4ee1d443b"/>
    <p:sldId xmlns:r="http://schemas.openxmlformats.org/officeDocument/2006/relationships" id="264" r:id="R6f99fead8bf0411e"/>
    <p:sldId xmlns:r="http://schemas.openxmlformats.org/officeDocument/2006/relationships" id="265" r:id="Raa329bc45e604d7c"/>
    <p:sldId xmlns:r="http://schemas.openxmlformats.org/officeDocument/2006/relationships" id="266" r:id="R61e04765f08e43ed"/>
    <p:sldId xmlns:r="http://schemas.openxmlformats.org/officeDocument/2006/relationships" id="267" r:id="R4ef1e22051474a3a"/>
    <p:sldId xmlns:r="http://schemas.openxmlformats.org/officeDocument/2006/relationships" id="268" r:id="R565af7e3f1d34419"/>
    <p:sldId xmlns:r="http://schemas.openxmlformats.org/officeDocument/2006/relationships" id="269" r:id="Rf12aa33eff0f43ed"/>
    <p:sldId xmlns:r="http://schemas.openxmlformats.org/officeDocument/2006/relationships" id="270" r:id="R16007ae4bd3c4133"/>
    <p:sldId xmlns:r="http://schemas.openxmlformats.org/officeDocument/2006/relationships" id="271" r:id="R47eac1c86dbc4846"/>
    <p:sldId xmlns:r="http://schemas.openxmlformats.org/officeDocument/2006/relationships" id="272" r:id="R6f3de5a752ec4a95"/>
    <p:sldId xmlns:r="http://schemas.openxmlformats.org/officeDocument/2006/relationships" id="273" r:id="Rd869296bd5e5484e"/>
    <p:sldId xmlns:r="http://schemas.openxmlformats.org/officeDocument/2006/relationships" id="274" r:id="R8df905d84eff4d7a"/>
    <p:sldId xmlns:r="http://schemas.openxmlformats.org/officeDocument/2006/relationships" id="275" r:id="R6018bd84c3f24732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28e177c956c042d7" /><Relationship Type="http://schemas.openxmlformats.org/officeDocument/2006/relationships/slideMaster" Target="/ppt/slideMasters/slideMaster1.xml" Id="Rcee5b279e5cf40db" /><Relationship Type="http://schemas.openxmlformats.org/officeDocument/2006/relationships/notesMaster" Target="/ppt/notesMasters/notesMaster1.xml" Id="R2cce57b3ea064cc6" /><Relationship Type="http://schemas.openxmlformats.org/officeDocument/2006/relationships/presProps" Target="/ppt/presProps.xml" Id="R488a088b27ed4e88" /><Relationship Type="http://schemas.openxmlformats.org/officeDocument/2006/relationships/tableStyles" Target="/ppt/tableStyles.xml" Id="Re2772990d6c8489e" /><Relationship Type="http://schemas.openxmlformats.org/officeDocument/2006/relationships/slide" Target="/ppt/slides/slide1.xml" Id="Rb36a129291504d00" /><Relationship Type="http://schemas.openxmlformats.org/officeDocument/2006/relationships/slide" Target="/ppt/slides/slide2.xml" Id="R5f53286eff074c23" /><Relationship Type="http://schemas.openxmlformats.org/officeDocument/2006/relationships/slide" Target="/ppt/slides/slide3.xml" Id="Rb61f16588f19456f" /><Relationship Type="http://schemas.openxmlformats.org/officeDocument/2006/relationships/slide" Target="/ppt/slides/slide4.xml" Id="Rdd1a82024024428b" /><Relationship Type="http://schemas.openxmlformats.org/officeDocument/2006/relationships/slide" Target="/ppt/slides/slide5.xml" Id="R6057949bac9e4d4e" /><Relationship Type="http://schemas.openxmlformats.org/officeDocument/2006/relationships/slide" Target="/ppt/slides/slide6.xml" Id="R2fb5a9b823124e24" /><Relationship Type="http://schemas.openxmlformats.org/officeDocument/2006/relationships/slide" Target="/ppt/slides/slide7.xml" Id="R2e9e0bcda5564fc9" /><Relationship Type="http://schemas.openxmlformats.org/officeDocument/2006/relationships/slide" Target="/ppt/slides/slide8.xml" Id="Rebb90ab4ee1d443b" /><Relationship Type="http://schemas.openxmlformats.org/officeDocument/2006/relationships/slide" Target="/ppt/slides/slide9.xml" Id="R6f99fead8bf0411e" /><Relationship Type="http://schemas.openxmlformats.org/officeDocument/2006/relationships/slide" Target="/ppt/slides/slide10.xml" Id="Raa329bc45e604d7c" /><Relationship Type="http://schemas.openxmlformats.org/officeDocument/2006/relationships/slide" Target="/ppt/slides/slide11.xml" Id="R61e04765f08e43ed" /><Relationship Type="http://schemas.openxmlformats.org/officeDocument/2006/relationships/slide" Target="/ppt/slides/slide12.xml" Id="R4ef1e22051474a3a" /><Relationship Type="http://schemas.openxmlformats.org/officeDocument/2006/relationships/slide" Target="/ppt/slides/slide13.xml" Id="R565af7e3f1d34419" /><Relationship Type="http://schemas.openxmlformats.org/officeDocument/2006/relationships/slide" Target="/ppt/slides/slide14.xml" Id="Rf12aa33eff0f43ed" /><Relationship Type="http://schemas.openxmlformats.org/officeDocument/2006/relationships/slide" Target="/ppt/slides/slide15.xml" Id="R16007ae4bd3c4133" /><Relationship Type="http://schemas.openxmlformats.org/officeDocument/2006/relationships/slide" Target="/ppt/slides/slide16.xml" Id="R47eac1c86dbc4846" /><Relationship Type="http://schemas.openxmlformats.org/officeDocument/2006/relationships/slide" Target="/ppt/slides/slide17.xml" Id="R6f3de5a752ec4a95" /><Relationship Type="http://schemas.openxmlformats.org/officeDocument/2006/relationships/slide" Target="/ppt/slides/slide18.xml" Id="Rd869296bd5e5484e" /><Relationship Type="http://schemas.openxmlformats.org/officeDocument/2006/relationships/slide" Target="/ppt/slides/slide19.xml" Id="R8df905d84eff4d7a" /><Relationship Type="http://schemas.openxmlformats.org/officeDocument/2006/relationships/slide" Target="/ppt/slides/slide20.xml" Id="R6018bd84c3f24732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5ea00fcd97c4445f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9ff99732fe014a91" /><Relationship Type="http://schemas.openxmlformats.org/officeDocument/2006/relationships/notesMaster" Target="/ppt/notesMasters/notesMaster1.xml" Id="Rb4a106a3985747d2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ad75c62ae1644db4" /><Relationship Type="http://schemas.openxmlformats.org/officeDocument/2006/relationships/notesMaster" Target="/ppt/notesMasters/notesMaster1.xml" Id="Ra8e3243e17a440ff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45a0e35dd57943bd" /><Relationship Type="http://schemas.openxmlformats.org/officeDocument/2006/relationships/notesMaster" Target="/ppt/notesMasters/notesMaster1.xml" Id="Rbd4151b842fd4ab0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3425e60aea824a0e" /><Relationship Type="http://schemas.openxmlformats.org/officeDocument/2006/relationships/notesMaster" Target="/ppt/notesMasters/notesMaster1.xml" Id="Rbd4249305511414e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74315dfd7598462b" /><Relationship Type="http://schemas.openxmlformats.org/officeDocument/2006/relationships/notesMaster" Target="/ppt/notesMasters/notesMaster1.xml" Id="R499ff4ab691346a1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bd2026207ddd46f4" /><Relationship Type="http://schemas.openxmlformats.org/officeDocument/2006/relationships/notesMaster" Target="/ppt/notesMasters/notesMaster1.xml" Id="Rebd353628a634d48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1e180d591a1c43d5" /><Relationship Type="http://schemas.openxmlformats.org/officeDocument/2006/relationships/notesMaster" Target="/ppt/notesMasters/notesMaster1.xml" Id="Ra99c87a9c1f04e59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b255a1639de04dea" /><Relationship Type="http://schemas.openxmlformats.org/officeDocument/2006/relationships/notesMaster" Target="/ppt/notesMasters/notesMaster1.xml" Id="Ra5fb3351f9664e9b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92aa3b10ec5b464f" /><Relationship Type="http://schemas.openxmlformats.org/officeDocument/2006/relationships/notesMaster" Target="/ppt/notesMasters/notesMaster1.xml" Id="R20ac0b0bad934201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764de70135a1430d" /><Relationship Type="http://schemas.openxmlformats.org/officeDocument/2006/relationships/notesMaster" Target="/ppt/notesMasters/notesMaster1.xml" Id="R04650fac28314eab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63a74dca77ab48ec" /><Relationship Type="http://schemas.openxmlformats.org/officeDocument/2006/relationships/notesMaster" Target="/ppt/notesMasters/notesMaster1.xml" Id="Rc66a3d8e366f4b72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239b8a98e57d43b4" /><Relationship Type="http://schemas.openxmlformats.org/officeDocument/2006/relationships/notesMaster" Target="/ppt/notesMasters/notesMaster1.xml" Id="R9bc52061fccb450e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a2e0e17d62f14806" /><Relationship Type="http://schemas.openxmlformats.org/officeDocument/2006/relationships/notesMaster" Target="/ppt/notesMasters/notesMaster1.xml" Id="R81ca5463fefc422f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d63ea69ce1834d67" /><Relationship Type="http://schemas.openxmlformats.org/officeDocument/2006/relationships/notesMaster" Target="/ppt/notesMasters/notesMaster1.xml" Id="R125747b63edf4b7f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5a185eada0074859" /><Relationship Type="http://schemas.openxmlformats.org/officeDocument/2006/relationships/notesMaster" Target="/ppt/notesMasters/notesMaster1.xml" Id="Rddd7c22db0054d46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f7e2a4b221bc431b" /><Relationship Type="http://schemas.openxmlformats.org/officeDocument/2006/relationships/notesMaster" Target="/ppt/notesMasters/notesMaster1.xml" Id="R57fad4b05b0b4f2b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7e8dd98db7314f42" /><Relationship Type="http://schemas.openxmlformats.org/officeDocument/2006/relationships/notesMaster" Target="/ppt/notesMasters/notesMaster1.xml" Id="Rea11a27d70624446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89dbd4e6b619496a" /><Relationship Type="http://schemas.openxmlformats.org/officeDocument/2006/relationships/notesMaster" Target="/ppt/notesMasters/notesMaster1.xml" Id="R8a39b2cada294d6c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b0ca383bd1c447eb" /><Relationship Type="http://schemas.openxmlformats.org/officeDocument/2006/relationships/notesMaster" Target="/ppt/notesMasters/notesMaster1.xml" Id="R289fc599d5a142ef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e6de51c0dfc149f9" /><Relationship Type="http://schemas.openxmlformats.org/officeDocument/2006/relationships/notesMaster" Target="/ppt/notesMasters/notesMaster1.xml" Id="Rfd565387114d4e39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62548-1:2023 — diseño de arreglos y protecciones DC</a:t>
            </a:r>
          </a:p>
          <a:p xmlns:a="http://schemas.openxmlformats.org/drawingml/2006/main">
            <a:r>
              <a:t>IEC 60269-6:2010+AMD1:2021 — fusibles gPV</a:t>
            </a:r>
          </a:p>
          <a:p xmlns:a="http://schemas.openxmlformats.org/drawingml/2006/main">
            <a:r>
              <a:t>IEC 62852:2014+AMD1:2020 — conectores DC para FV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CNE Utilización 2006, sección 350 — sistemas solares fotovoltaicos</a:t>
            </a:r>
          </a:p>
          <a:p xmlns:a="http://schemas.openxmlformats.org/drawingml/2006/main">
            <a:r>
              <a:t>Imagen temática generada con OpenAI ImageGen para CENESAM, módulo 5.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7cf05a80ee024d22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8b633de2325d4c08" /><Relationship Type="http://schemas.openxmlformats.org/officeDocument/2006/relationships/slideLayout" Target="/ppt/slideLayouts/slideLayout1.xml" Id="Ree2095d2d3374768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ee2095d2d3374768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131952e5e0a4f99" /><Relationship Type="http://schemas.openxmlformats.org/officeDocument/2006/relationships/image" Target="/ppt/media/image.jpeg" Id="Re9c305618d4346ac" /><Relationship Type="http://schemas.openxmlformats.org/officeDocument/2006/relationships/notesSlide" Target="/ppt/notesSlides/notesSlide1.xml" Id="Rf4b40dc11c8046bb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d8525e4234243d4" /><Relationship Type="http://schemas.openxmlformats.org/officeDocument/2006/relationships/image" Target="/ppt/media/image10.jpeg" Id="R941a3d9608804ce8" /><Relationship Type="http://schemas.openxmlformats.org/officeDocument/2006/relationships/notesSlide" Target="/ppt/notesSlides/notesSlide10.xml" Id="Rfa91c86bc0f74d9e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8a6a1ecc11b4ed5" /><Relationship Type="http://schemas.openxmlformats.org/officeDocument/2006/relationships/image" Target="/ppt/media/image11.jpeg" Id="Re714a54541494a9a" /><Relationship Type="http://schemas.openxmlformats.org/officeDocument/2006/relationships/notesSlide" Target="/ppt/notesSlides/notesSlide11.xml" Id="R741d9cc59869491c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007ea3b7dcf4614" /><Relationship Type="http://schemas.openxmlformats.org/officeDocument/2006/relationships/image" Target="/ppt/media/image12.jpeg" Id="Rfeeb7046c96545ae" /><Relationship Type="http://schemas.openxmlformats.org/officeDocument/2006/relationships/notesSlide" Target="/ppt/notesSlides/notesSlide12.xml" Id="Rf3902442605d479e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5edfd546a414ade" /><Relationship Type="http://schemas.openxmlformats.org/officeDocument/2006/relationships/image" Target="/ppt/media/image13.jpeg" Id="R4c3766ea715d4f55" /><Relationship Type="http://schemas.openxmlformats.org/officeDocument/2006/relationships/notesSlide" Target="/ppt/notesSlides/notesSlide13.xml" Id="R2badac02e41047d5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ec5020342094e7d" /><Relationship Type="http://schemas.openxmlformats.org/officeDocument/2006/relationships/image" Target="/ppt/media/image14.jpeg" Id="R9f24c03f34c940e0" /><Relationship Type="http://schemas.openxmlformats.org/officeDocument/2006/relationships/chart" Target="/ppt/slides/charts/chart3.xml" Id="R14fbc990dbf44974" /><Relationship Type="http://schemas.openxmlformats.org/officeDocument/2006/relationships/notesSlide" Target="/ppt/notesSlides/notesSlide14.xml" Id="R2d94d0497e7e420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1abd5dc87c34aa7" /><Relationship Type="http://schemas.openxmlformats.org/officeDocument/2006/relationships/image" Target="/ppt/media/image15.jpeg" Id="Raddd4194e35e4ac5" /><Relationship Type="http://schemas.openxmlformats.org/officeDocument/2006/relationships/notesSlide" Target="/ppt/notesSlides/notesSlide15.xml" Id="R1591d0be11804ff6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bd417567c80468a" /><Relationship Type="http://schemas.openxmlformats.org/officeDocument/2006/relationships/image" Target="/ppt/media/image16.jpeg" Id="R7aecb46478f44e0d" /><Relationship Type="http://schemas.openxmlformats.org/officeDocument/2006/relationships/notesSlide" Target="/ppt/notesSlides/notesSlide16.xml" Id="R12b9309f980441d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9638805b7844ae9" /><Relationship Type="http://schemas.openxmlformats.org/officeDocument/2006/relationships/image" Target="/ppt/media/image17.jpeg" Id="Rce7b7810a4794b4b" /><Relationship Type="http://schemas.openxmlformats.org/officeDocument/2006/relationships/notesSlide" Target="/ppt/notesSlides/notesSlide17.xml" Id="Rd3b364fe24484c7f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46262b2eea14595" /><Relationship Type="http://schemas.openxmlformats.org/officeDocument/2006/relationships/image" Target="/ppt/media/image18.jpeg" Id="R55042d5eafbe4a03" /><Relationship Type="http://schemas.openxmlformats.org/officeDocument/2006/relationships/chart" Target="/ppt/slides/charts/chart4.xml" Id="Rbdc2014f7f314f3b" /><Relationship Type="http://schemas.openxmlformats.org/officeDocument/2006/relationships/notesSlide" Target="/ppt/notesSlides/notesSlide18.xml" Id="R4facdd75d191490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56ed677fb534f34" /><Relationship Type="http://schemas.openxmlformats.org/officeDocument/2006/relationships/image" Target="/ppt/media/image19.jpeg" Id="R3c8a71c9183e4f13" /><Relationship Type="http://schemas.openxmlformats.org/officeDocument/2006/relationships/notesSlide" Target="/ppt/notesSlides/notesSlide19.xml" Id="R41c6d98e2cd64479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366722f3c2a4cce" /><Relationship Type="http://schemas.openxmlformats.org/officeDocument/2006/relationships/image" Target="/ppt/media/image2.jpeg" Id="Rebfcb366f73f4600" /><Relationship Type="http://schemas.openxmlformats.org/officeDocument/2006/relationships/notesSlide" Target="/ppt/notesSlides/notesSlide2.xml" Id="Re3550209bfa1483d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f4db91bccb04a7f" /><Relationship Type="http://schemas.openxmlformats.org/officeDocument/2006/relationships/image" Target="/ppt/media/image20.jpeg" Id="R68ff50734bc24b15" /><Relationship Type="http://schemas.openxmlformats.org/officeDocument/2006/relationships/notesSlide" Target="/ppt/notesSlides/notesSlide20.xml" Id="R01ab8a6b94794e5c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58de7dc1f1c4374" /><Relationship Type="http://schemas.openxmlformats.org/officeDocument/2006/relationships/image" Target="/ppt/media/image3.jpeg" Id="R1c4b1205bbba41e6" /><Relationship Type="http://schemas.openxmlformats.org/officeDocument/2006/relationships/notesSlide" Target="/ppt/notesSlides/notesSlide3.xml" Id="R0c8546ce756d4d55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7f000f63a264295" /><Relationship Type="http://schemas.openxmlformats.org/officeDocument/2006/relationships/image" Target="/ppt/media/image4.jpeg" Id="R915bcbcbd96d4ee7" /><Relationship Type="http://schemas.openxmlformats.org/officeDocument/2006/relationships/chart" Target="/ppt/slides/charts/chart1.xml" Id="R8d22ddeb58ab4e68" /><Relationship Type="http://schemas.openxmlformats.org/officeDocument/2006/relationships/notesSlide" Target="/ppt/notesSlides/notesSlide4.xml" Id="R11e66a35401a44d5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ad2afac31a44af9" /><Relationship Type="http://schemas.openxmlformats.org/officeDocument/2006/relationships/image" Target="/ppt/media/image5.jpeg" Id="R3db2b15c3f404a7c" /><Relationship Type="http://schemas.openxmlformats.org/officeDocument/2006/relationships/notesSlide" Target="/ppt/notesSlides/notesSlide5.xml" Id="Rc13b3f99b1f6465e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e6f04e98a34498d" /><Relationship Type="http://schemas.openxmlformats.org/officeDocument/2006/relationships/image" Target="/ppt/media/image6.jpeg" Id="Rb25aceb471354ffc" /><Relationship Type="http://schemas.openxmlformats.org/officeDocument/2006/relationships/notesSlide" Target="/ppt/notesSlides/notesSlide6.xml" Id="R43a115321b724249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4a3c71586444ede" /><Relationship Type="http://schemas.openxmlformats.org/officeDocument/2006/relationships/image" Target="/ppt/media/image7.jpeg" Id="R2e400ce507664907" /><Relationship Type="http://schemas.openxmlformats.org/officeDocument/2006/relationships/notesSlide" Target="/ppt/notesSlides/notesSlide7.xml" Id="R3d3236bf20e44bec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d5df90c317b466f" /><Relationship Type="http://schemas.openxmlformats.org/officeDocument/2006/relationships/image" Target="/ppt/media/image8.jpeg" Id="R4598ce7cddc4492f" /><Relationship Type="http://schemas.openxmlformats.org/officeDocument/2006/relationships/chart" Target="/ppt/slides/charts/chart2.xml" Id="R15870c20faab4025" /><Relationship Type="http://schemas.openxmlformats.org/officeDocument/2006/relationships/notesSlide" Target="/ppt/notesSlides/notesSlide8.xml" Id="R18f5fe2a45a848b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51ec57f3acf43f4" /><Relationship Type="http://schemas.openxmlformats.org/officeDocument/2006/relationships/image" Target="/ppt/media/image9.jpeg" Id="Rad431746435e4ba7" /><Relationship Type="http://schemas.openxmlformats.org/officeDocument/2006/relationships/notesSlide" Target="/ppt/notesSlides/notesSlide9.xml" Id="Rb86ee155e4a2477c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84</c:v>
              </c:pt>
              <c:pt idx="1">
                <c:v>82</c:v>
              </c:pt>
              <c:pt idx="2">
                <c:v>82</c:v>
              </c:pt>
              <c:pt idx="3">
                <c:v>56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88</c:v>
              </c:pt>
              <c:pt idx="1">
                <c:v>58</c:v>
              </c:pt>
              <c:pt idx="2">
                <c:v>76</c:v>
              </c:pt>
              <c:pt idx="3">
                <c:v>80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82</c:v>
              </c:pt>
              <c:pt idx="1">
                <c:v>90</c:v>
              </c:pt>
              <c:pt idx="2">
                <c:v>67</c:v>
              </c:pt>
              <c:pt idx="3">
                <c:v>50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86</c:v>
              </c:pt>
              <c:pt idx="1">
                <c:v>66</c:v>
              </c:pt>
              <c:pt idx="2">
                <c:v>90</c:v>
              </c:pt>
              <c:pt idx="3">
                <c:v>74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6582C9D0-F312-480B-9967-FC774ACBEA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74F4430-9433-485B-AEB8-23E241DCF3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89BFA27-89D4-47E8-80A4-8CEE1FE8EE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Ficha técnica como dato de diseño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3B6E49D1-7423-4CB7-B3E0-C2715054D8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14500"/>
            <a:ext cx="6191250" cy="2000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950" b="1">
                <a:solidFill>
                  <a:srgbClr val="FFFFFF"/>
                </a:solidFill>
              </a:defRPr>
            </a:pPr>
            <a:r>
              <a:rPr sz="4950" b="1">
                <a:solidFill>
                  <a:srgbClr val="FFFFFF"/>
                </a:solidFill>
              </a:rPr>
              <a:t>MÓDULOS Y ARREGLOS DE PANELES SOLARES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ED5C2BB7-12A4-4C93-A6C3-92EF58538B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857625"/>
            <a:ext cx="5905500" cy="1000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EAF4F5"/>
                </a:solidFill>
              </a:defRPr>
            </a:pPr>
            <a:r>
              <a:rPr sz="1800" b="0">
                <a:solidFill>
                  <a:srgbClr val="EAF4F5"/>
                </a:solidFill>
              </a:rPr>
              <a:t>asociación serie/paralelo, mismatch, bypass, bloqueo, límites térmicos y compatibilidad con MPPT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A73E36F5-1B8D-4DD7-A2BB-2F099C2DCF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9c305618d4346ac"/>
          <a:srcRect xmlns:a="http://schemas.openxmlformats.org/drawingml/2006/main" l="13672" t="0" r="13672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7B5B955F-01F4-4BC3-BB76-364633A2D0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67F1360A-4289-4B56-AC8B-971096A337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STRINGS Y ARREGLOS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4D5EE719-0BA0-4948-BD4D-9E03CA9185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CF6D8901-59C1-42B0-8EC0-814F0DC7B6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DCD89E39-92F1-420D-99BA-09C5746958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B9C14905-90D0-499E-ABE4-F61952FBD6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37858450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7352D7BF-CAC0-46CB-856B-504CC528E5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181B2FB-48B5-4F6B-B0E9-E63B814BCC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30FB5E9-1B4A-48A1-B0DB-4C1F76CE14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Seccionamiento DC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520997FB-5958-4B9F-BDC4-7609B34C3B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Seccionamiento DC: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B7CBEDA-8E5A-421E-999E-D0A85C1A61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9AA9EAD-F3F2-4900-BA3E-B2A80651A1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número de strings y Voc frío;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7AC63DD-6824-42AF-9327-6AEA1DCE95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498E552-5A48-4A64-BD49-62B0411939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L_mis = 1 − P_array/ΣP_module.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C50309E-2007-4417-AB60-AF4F0027A0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A0C2C41-BD3C-45A7-828D-3270BCFF6E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CNE Utilización 2006, sección 350 — sistemas solares fotovoltaicos.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40008A1B-02FF-44D1-BF74-52F6F1D902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0411E50-1F75-466C-8F81-4138D604E3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Configuración verificable de módulos, strings y arreglos.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435DF29-2A32-4303-A37F-451B266933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41a3d9608804ce8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AC0BEB5-89C6-4682-9EB9-41D5518924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PROTECTION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B26AB9EA-0D37-44DB-855B-496EDFF5D6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Mismatch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41E7277E-4B91-4AF2-88B0-0828D9DC77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8DA779C4-45D6-4A0B-A45E-B6C3C2C9C4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L_mis = 1 − P_array/ΣP_module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E06A1BD2-3F36-4BFA-85B3-B2C5D94CE0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25CE48F1-B085-4123-A145-45BDD6E8C9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Evaluar tolerancia, ensuciamiento, sombras y dispersión térmica.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18D5D21-033C-4A82-A5CA-1D9222EAFF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F35FAD24-742A-4A55-B562-2725EDD88A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DCC8CEC8-3D8D-47F5-B488-B51C944600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BE386CDB-ECDF-4EB4-A88F-F3B4954670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43194775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E4698F35-5F6B-4134-8298-FF2AAF84FD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5192105-6218-44B9-9D30-E11861BD17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5AEF510-CBE6-4CBE-90ED-CB9BDFB97B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SPD en lado DC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F9B85DD-46C5-4AD0-ABEF-5C6AEB1023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SPD en lado DC: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6400ADC-DA26-43DE-AF14-F650B06AAB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3DE236B-23B8-40C7-9556-34F465DBDC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Voc frío y Vmp caliente;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88EC8D3-6A2B-4B22-9289-463FE19718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576283B-8A68-4427-BAB4-5EDC2D9519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V_oc,max = N_s·V_oc,STC·[1+β_Voc·(T_min−25)]. Resultado expresado en V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000F90C0-ECCC-49FE-83E1-7940D84C06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40191B9-EF22-434F-B431-7BE5475C86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62548-1:2023 — diseño de arreglos y protecciones DC.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4B299B0-858C-490C-8165-D72B57624B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1FCF7A94-A27E-40D9-90E3-A0A8559CA4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Configuración verificable de módulos, strings y arreglos.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2B033B1-A19F-483B-B86E-92CC13B5AB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714a54541494a9a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5444EA8D-801C-4073-A81F-A1691A903F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86BD119B-134B-40E8-8669-39BC57292A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Voc en frío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DC683A7E-CBDA-4A63-AB5D-E9C2A4864E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A3A115B4-71D4-4967-BA54-4F71EFEE9A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V_oc,max = N_s·V_oc,STC·[1+β_Voc·(T_min−25)]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125EDC85-F03A-4029-A741-49A59635A1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V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CDD57526-890D-49CC-9377-CB0315D87E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βVoc debe usarse con su signo y unidad correctos.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A6B614AC-F6D5-4DB4-B71D-EF5DB13859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2ED93046-4B1A-4B92-88C2-1B2DFC35C5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FC2DD61-8CE0-4970-ADFA-6118B3D693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DCEA914-FC39-4C60-9C06-9108CC5905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71187359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0B26AEFF-B286-43B6-8E20-05E5E4915D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AD29AE5-5B18-496E-8EFC-DC946A21E8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36BE524-4FA5-4085-B1DF-D92A7E4545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Puesta a tierra funcional y protección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825AA1B-FB38-4F20-B5F6-25500D716E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Puesta a tierra funcional y protección: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958FD66-8FB5-4E24-A0B0-5A9B570521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29DB5EF-B148-4656-86CA-5FEACD2C2F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Vmp caliente y Isc corregida;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35BD4B1-DF87-4081-95C2-1703D58ED8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F7F7059-ABD3-46E3-BE1E-712394010D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V_mp,min = N_s·V_mp,STC·[1+β_Vmp·(T_cell,max−25)]. Resultado expresado en V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238612E-6EB3-49C7-97FA-F8E0F02E02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69F00FD-9154-4D73-B36A-887B3A3C46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60269-6:2010+AMD1:2021 — fusibles gPV.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68BA6C7-596B-4DA7-BB1F-6C09DAF0D2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8496114-AB97-45A2-8C97-2E0AEC1792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Configuración verificable de módulos, strings y arreglos.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F0B23342-B551-461E-9119-EFE7594FCF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eeb7046c96545ae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C4561FD-8AD5-41B9-9460-344F3621C8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E7FC6044-322D-44AA-8B0A-916A140FF8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Vmp en caliente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7AC0CE20-7115-47F6-956D-A1F79A047D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883CDDE6-5B69-46E3-BA80-DC706637E4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V_mp,min = N_s·V_mp,STC·[1+β_Vmp·(T_cell,max−25)]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A64B039B-1857-4A1A-BB1C-40C6627E20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V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70731042-9DC1-45C6-B85B-74302256F6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Debe permanecer dentro de la ventana MPPT.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F33AD8F-ECEA-4E3B-B238-DE5C02241A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DECF26D-CE5C-48D0-9AC8-73E88DD612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8081CB81-CB72-4342-8647-E284DCF845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5445EB54-D3D9-4205-B645-DE948086D9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65026789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B90F5F18-AA4E-4E17-B533-7D9C322E15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2E0CF5C-8AC6-4E2F-AE09-26100AC054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8BDA3C00-918D-47D3-988A-823641DD90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Diodos de bloqueo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39E70B4-EFCA-407C-975D-E33DE1BC85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Diodos de bloqueo: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A4ED9E4D-DD39-4F37-9254-5FBD3BDA4F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3AD63B5-4527-4CE9-AA40-64D204DE2B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Isc corregida y número de módulos;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D0AA0E6-B615-4F36-ACF2-46D964FA75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1B3E511-E36B-4979-8D16-3D67D8F879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I_design = k_I·N_p·I_sc. Resultado expresado en A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748D39A-4898-4B17-8F2B-B9542FF294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13D2CCD-890F-4F7F-B92C-0D90ECE4EC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62852:2014+AMD1:2020 — conectores DC para FV.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41793A7-2CCE-472A-9B2E-981953B557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8B77FC5-0235-4E83-B3D1-C07B7AFB5A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Configuración verificable de módulos, strings y arreglos.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10E9735-6786-4F7A-9DF1-FB364EB059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c3766ea715d4f55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6DAB52E-F985-4C5F-83BA-62ABC41945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TEST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4866F66E-1140-4808-BC40-AEFADC702B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Corriente de diseño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1A12B004-5A2E-438A-92B7-624B173D79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EA38E15B-5AA5-4C87-878D-9C510A58FF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I_design = k_I·N_p·I_sc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26202FDB-F35A-4EBC-B978-50E6BCE8B3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A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BD226668-4D7A-4608-8A10-83775CF289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kI según norma, condiciones, bifacialidad y sobreirradiancia aplicables.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F207DFB5-4018-458F-AA74-2F7C0D0283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8A93FD45-4C49-4C3C-86AA-96C59B614C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AA04CD2F-B7F4-46FA-A889-2C8F8CCE4F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09C5643C-F6E7-458A-82A8-B8768B414A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5911704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A865F7EE-1905-4382-8772-887C01983D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B543FA3-7D65-4865-804E-0A3926894A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EB56CD1-DB83-43A7-956A-37D35D7429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Mismatch y tolerancias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CCF6DEF-020E-401A-9090-ED0DFC8821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Mismatch y tolerancias: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B4B4D42-8DEA-4943-A5BC-BED3960596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BB6D7AF-6244-4E49-86F9-237215A9D0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número de módulos y número de strings;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339F3BF-C315-408D-AB34-FBD6DFAB95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2B9F638-5373-48D8-9A86-496119AA5C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P_loss = I²·R ; R=ρ·L/S. Resultado expresado en W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80981857-D196-49BA-823A-3AF8484B7A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4695C19-1CFA-4A76-AA4B-97D4098B2B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61730-1:2023 — seguridad de módulos.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A99F4E8E-27D1-4447-85C7-A087C398AA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3967939C-DABB-4BFD-AEE6-2901F90BFB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Configuración verificable de módulos, strings y arreglos.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A8E741B-A61D-43E3-837D-AF03B55070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f24c03f34c940e0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5C1CF70-D88E-4382-A207-CAAF88BCE5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05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1C256CBE-9838-4310-9FBD-DFC8A2CB1E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Mismatch y tolerancias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14fbc990dbf44974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BE3BD928-9622-48AD-B5EE-BCB07F102D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B29C64EB-015B-475E-AE1E-5C787FA8D2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825B22D4-129A-42A9-9360-2E3E5F6B71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A9BD1470-A66E-4BE2-BFA8-B31B6AEA3D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1DE98A8B-BA88-43DB-8236-44618D2F57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47961938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D9B5533-F614-4690-9700-08705F9E29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06F3C03-2F7B-4BDD-9A17-9539FA50E1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DE9A3D07-EE50-4CC5-90A2-F9B602ACFD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Bifacialidad y factor KI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1E4276E-2B4A-4748-A617-C9496E1783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Bifacialidad y factor KI: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5B8E881-74C8-41C1-BCB1-052612CEE1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688D0A8-7C13-4FF0-A285-36DE0AC53F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número de strings y Voc frío;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411FBF47-CB0B-4EFD-8561-C4E5C8E8AC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72D5BAB-7BA1-4AB3-89CA-66B6B24DBE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L_mis = 1 − P_array/ΣP_module.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14498DC-57A7-457C-97C4-C98D2644C9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BDEA070-1CAD-416F-AE58-034221B99C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CNE Utilización 2006, sección 350 — sistemas solares fotovoltaicos.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44B18D6-A992-4B01-B34F-5F659EDAF3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616736F-C5D8-4C98-B283-8806CADB71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Configuración verificable de módulos, strings y arreglos.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7508691-CC3B-463C-B627-09E58179C9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ddd4194e35e4ac5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FDCBAF0-A4E4-4420-8939-1911946E6C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FAILURE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BB2F703C-886A-425D-984C-17FAB317A0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Mismatch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03AF9EDF-B4B9-47F2-BBF8-C4028C5C92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A485DB58-4D17-4CB7-9029-4C0E855AB1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L_mis = 1 − P_array/ΣP_module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FC515638-6F4B-4332-A8FB-F570AEA66E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12FCF06B-321C-4E1C-8828-F47C655723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Evaluar tolerancia, ensuciamiento, sombras y dispersión térmica.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36E6D514-CAB3-4A7F-9B77-B3BA409BA9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79D80DA-3D51-42AB-B13D-FFE2D0109B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59A205FE-62BF-4BF9-BCF3-B68F657F87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58FC0B6-FE47-483B-B65E-05D707541C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06510365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E83BB122-85B1-4C67-AE0D-1A679CC6E9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71E025D6-98E2-4AEF-B161-C5A6F4F716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7BAA01D-A8FA-4A89-9C1A-66DC41CE13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Carga mecánica y fijaciones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5677902-4991-4196-ADBB-9E50E8C39E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profesional resuelto (supuesto técnico): Arreglo de 1 MWp con módulos de 585 W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A1BF6905-F5E4-45A4-9FD3-C9AFD4F129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FC00577-96FF-42CD-B681-E86E8D11DF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Voc 52,4 V; βVoc −0,25 %/°C; Tmin −5 °C; Tmax célula 75 °C; MPPT 600–1 100 V.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4449393-663F-4CF1-B183-FA5060A8E3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BF9226A-0C22-402B-A52C-0C9ADEA146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V_oc,max = N_s·V_oc,STC·[1+β_Voc·(T_min−25)] (V),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E557BA7-907B-4539-AF00-D17837300B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1224D88-2883-4B9D-AFE4-17B1D24711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Nserie limitado por Voc en frío; mínimo por Vmp caliente; fusible y cable definidos con Isc corregida.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911B37A-CE76-4D32-8380-7CC9DB1AC9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2E4B089-9ED3-4A03-B7F1-9DB39EF82B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Caso didáctico parametrizado por CENESAM; no corresponde a una instalación real identificada.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10252460-73A2-4E26-A344-C7F6445A75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aecb46478f44e0d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3222A2E-F3AD-44A3-9B85-5AB1E531A8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05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D28D923B-9094-480D-B456-5878CD2601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 (supuesto técnico): Arreglo de 1 MWp con módulos de 585 W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5FB4AE7D-33FF-4878-9EC4-F3A2D6412B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Voc 52,4 V; βVoc −0,25 %/°C; Tmin −5 °C; Tmax célula 75 °C; MPPT 600–1 100 V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2893D6C8-B294-4F14-90FA-C5FCBA33AC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C2B94EF6-9DBF-4A76-8F54-F5E043C777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Nserie limitado por Voc en frío; mínimo por Vmp caliente; fusible y cable definidos con Isc corregida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CDDB088B-1E5C-4C44-8382-963F8A884D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 por CENESAM; no corresponde a una instalación real identificada.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841791A-E5D9-483A-81C7-68718ECC52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123881D-E531-43DB-AAE5-2A0DE31380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397D03F9-5184-408D-B7AF-AB79AD852F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058AC99B-B1D2-443C-ACA2-0A3A4113C0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5626431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0DB2E375-781B-4C0C-BE94-1230AF0BAB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71EA49EE-AA3A-4034-AF22-3E9A59D939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B8E22CA-252C-49BB-AFAF-EAB5D2D444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Caso arreglo 1 MWp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8C9C3531-11EC-498D-9995-2E6B8ED6F6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profesional resuelto (supuesto técnico): Arreglo de 1 MWp con módulos de 585 W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B49F1DB-6C64-4F9F-B288-262B02E1BE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1A3F00D-14D6-46D9-AD03-1C81BEF755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Voc 52,4 V; βVoc −0,25 %/°C; Tmin −5 °C; Tmax célula 75 °C; MPPT 600–1 100 V.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3F5F870-C60C-400C-AF80-FFB37899D4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2C9094D-36CA-483A-AA40-0061008B8D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V_mp,min = N_s·V_mp,STC·[1+β_Vmp·(T_cell,max−25)] (V),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C95FCD1-3A63-4B0D-BB28-E083162804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014C0CE-01E0-4639-97D6-66E0B3764F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Nserie limitado por Voc en frío; mínimo por Vmp caliente; fusible y cable definidos con Isc corregida.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D5A6BE1-4DCF-4307-A05C-B148507A93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7EF74E6-B2DF-4000-A5B9-9764A98CBF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Caso didáctico parametrizado por CENESAM; no corresponde a una instalación real identificada.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B09DD64-FF75-44BD-B65C-D02F35BB0E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e7b7810a4794b4b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2CD1792-AE5F-4D4B-B45B-B3F509E5C8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05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71BD4BE2-4BE8-4C6C-9A8B-D1E05DFD3B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 (supuesto técnico): Arreglo de 1 MWp con módulos de 585 W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16265B32-B2E5-4F99-B706-63302AB4AE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Voc 52,4 V; βVoc −0,25 %/°C; Tmin −5 °C; Tmax célula 75 °C; MPPT 600–1 100 V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0D2EB4BF-1D96-40E4-AB42-F266B77602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2E0AF2DD-9100-4B9A-AF41-0522C80614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Nserie limitado por Voc en frío; mínimo por Vmp caliente; fusible y cable definidos con Isc corregida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20D67281-1F42-41E3-B02A-1300B4CA30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 por CENESAM; no corresponde a una instalación real identificada.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4CDCA4E-AEEE-470B-9EB6-08C1A7DB77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96654FE-406B-43F4-BC91-BCC6243CCF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B5128AAC-EC3A-4030-B3FE-08926D2D66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5B9F980-AF32-46DD-AE6D-30138B64A4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87096515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212A3908-0417-478A-94F7-CCC7766F85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3BCCB91-47EE-4F6F-8BA7-A7286716F5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7B308E1-A74A-45B2-A448-129B369DDD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Ventana MPPT y clipping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2997E19-7916-44A3-B262-17E30B7DD2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Ventana MPPT y clipping: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5149D42-4A4A-400E-8435-FA87D693CE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1809829-09B5-4E91-B875-3D91A020BD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Isc corregida y número de módulos;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4A8CF7EF-56AC-4A29-BEEA-CCEA98D380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152ECF0-A879-4E35-91F4-990F053F2A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I_design = k_I·N_p·I_sc. Resultado expresado en A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55F2915B-7A56-49D2-B1A2-2A35DE42BD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A9087F4-9EA5-4C36-AF1A-35DB025B02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62852:2014+AMD1:2020 — conectores DC para FV.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E3D801B-3FB4-4F5C-85CB-309CA7C2AD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40F3932-36D5-4D6C-9668-DD0407139F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Configuración verificable de módulos, strings y arreglos.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A712375-AD42-49B9-9EBE-5B480DBEE5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5042d5eafbe4a03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10192FD-4AA2-4BA7-87D2-8ED6A5CDCE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05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8D42BA0D-C50C-4E4B-881D-89421D360B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Ventana MPPT y clipping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bdc2014f7f314f3b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8290363C-9302-46ED-905F-99A6C84078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28526EE7-7A8C-4245-9947-BF8CE660EB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37AD919F-341F-43F7-ACF6-B26487B923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92A70B2F-AE04-4EBA-9A50-A22CF288CC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543C4DC2-AD01-4A97-A664-50C8872A51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4940544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170F3FCE-B1D4-4354-BF82-2885A90320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2A226A7D-15D0-4521-863C-583657056C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86DB48E-DF8C-4AC6-BF0C-5AC3750924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Lista de materiales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404E5B0-C861-4F3E-AD42-D8D78045F7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Lista de materiales: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835594E-9559-4D65-A6DA-2A90EBBF03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47FC732-1293-4E78-8D63-D3D1DAFA98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número de módulos y número de strings;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092D41B-16AA-4118-9E38-CC593C29B9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7DC493E-391E-4188-AF62-0DB8314BBC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P_loss = I²·R ; R=ρ·L/S. Resultado expresado en W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EB72569-9EA2-4090-BCB4-C356E68E04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97E4980-93A9-4153-9D04-411471500F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61730-1:2023 — seguridad de módulos.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A52A42B8-B75F-48CC-86A2-21FC6AC3EE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2D70E70-3DF8-471D-B276-1CA5216A9B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Configuración verificable de módulos, strings y arreglos.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14D6F0F1-DE82-49E0-8F71-17BD4DF3D8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c8a71c9183e4f13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7930849-8D92-4DF3-988C-5E7E9A3766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7C6DE4CE-8125-4C57-BF58-4CD0DDCEBA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Pérdida resistiva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6488E003-A8D5-4904-B47C-03CB819FEB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8F4D66D9-22BF-4068-AF32-8B053CB886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P_loss = I²·R ; R=ρ·L/S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0E970C2F-8AA9-4CF6-B585-093306D0E9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W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15730F2F-5AF8-4B5A-8DDD-D0CFAC9E04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En DC considerar ida y retorno en la longitud eléctrica.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0C92D7E0-4B78-4DC7-B74F-D4EB467260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BD0875C-BCA1-46D1-914A-341D9D472E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BDA64487-A2F0-4E2C-AB37-C9F6BB201C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9B679EDB-635D-4741-B926-AACCC7D30B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10243875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659AC373-F330-4AF4-9C4A-563A4DF02A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79AEF31B-E86D-4E77-A1A5-0F1FE6465F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C106D53-0C0E-450A-B1B2-4A3A982D9F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Número de módulos en serie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52C763A1-722D-4EC3-B128-3734BDE73E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8B93470-E17F-4368-AFE6-D46222330A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4875424-3F69-4101-B1BE-CF1D99FD2E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60269-6:2010+AMD1:2021 — fusibles gPV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DC356CC-6141-43B6-9C26-22164AFCBF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A095D60E-4DA0-4417-AE38-B4729B6B41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62852:2014+AMD1:2020 — conectores DC para FV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32DA6E2-69B3-4E1E-9089-1CE1E8A814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26BB4AC-B5BD-44B4-97EE-2077A339B4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A0B726DC-D426-4038-8BCF-0D0DFD8A0B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85C6D40-2486-40BE-B801-6386982B06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F1DB6F7C-F5DC-48E1-AA39-3DFCA32C17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bfcb366f73f4600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F48B3AC-32B1-4069-A3A5-2FD935776D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05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39CED03A-3219-4A65-9946-4668B72457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4B0B0EEF-51E2-4CB7-B5D3-B5305A97AB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IEC 60269-6:2010+AMD1:2021 — fusibles gPV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2D7015D2-C801-49CF-B548-960272838B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IEC 62852:2014+AMD1:2020 — conectores DC para FV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33C7BDB7-F4A8-445D-9309-ABA3D54577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2DB4C682-E718-4C4A-A016-91A42692B5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41D0B3E5-45D5-47BB-A2EB-B8BE6D4485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EC1442F3-D132-4237-A5B7-6A44B731F5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ACB2AC2C-5039-49C5-9E8C-7DBD5C90E5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82808600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BD338A62-C900-4438-8508-97E6C11788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5F86E15-B82D-4F78-A091-D8690D911B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68EF501-AB95-4EED-BCC8-A6AEA1E772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Plano de strings y combiner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D82FDC2-37B0-46B1-ABBA-3CD58684F4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Cierre profesional: cálculo reproducible, plano coherente, prueba aceptada y expediente controlado.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CBDA66F-54C5-4364-9449-F8B5B7C703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F75A423-084A-4DCE-A147-36CD4A593C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Recalcular una muestra independiente y verificar unidades, redondeos y márgenes.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6AF73DD-D003-45A1-9E3C-0667FF3465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A2A2949-3F1C-4352-901E-852FC17F4C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Conciliar memoria, planos, listas, ajustes, protocolos, as-built y manuales.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A9BFED6-C511-4038-9DB8-AD03319AB1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9AC1ED2-4CA4-4FD7-A041-A1A379373B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Defender el caso Arreglo de 1 MWp con módulos de 585 W ante revisión técnica, contractual y de seguridad.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0EBE5E7-FA91-469D-BC3C-BB3BBC734B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067B565-2D87-4509-AE9E-EF80882A50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Criterio de dominio: explicar qué dato cambiaría la decisión y cómo se verificaría.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F5FA8098-9212-4E1B-95EC-D9A100CF5E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8ff50734bc24b15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44B7298-2AE1-4A62-B90D-6CA6F5C8E3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A5DF9EBD-43BE-4F8E-8D99-7F9292245F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Mismatch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F69FCED-7317-4104-874E-8AFBBD84AA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610FD992-8E08-4954-A17E-8627218F28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L_mis = 1 − P_array/ΣP_module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EBC7CE5C-00EF-43CD-B52C-40CD560ED2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437934C9-4D46-427B-85D2-4D9E11B816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Evaluar tolerancia, ensuciamiento, sombras y dispersión térmica.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68254596-A393-4181-816E-5A99C20935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4E837E9A-2B1B-4775-AAD3-FA3B81F3D3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289A9A63-6845-48CE-B5DB-BB7A899344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A97CC390-34B1-4735-8AEE-E7EEBB7720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28442121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8E718C1D-209A-415E-8630-B334306A1D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847C5DF-ED60-4B49-A2C9-12CDE59EFF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DF7716B-76AA-47FC-B507-A885A93C53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Voc corregida por frío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C18C092-93A6-47E0-A0CB-494A29FB94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Voc en frío: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20FE9F14-D90F-429B-BAC6-30FC2EC03E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ECC78D9-86AC-4072-9CD3-EEA783BDE3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V_oc,max = N_s·V_oc,STC·[1+β_Voc·(T_min−25)]. Salida requerida: V.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B1E895F-872E-4435-A18A-FEDC3CE3FC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53C98CD-6665-413B-AC24-BC74841456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βVoc debe usarse con su signo y unidad correctos.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B27A3BA-723D-4332-A978-77816FA578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41EB5D7-341B-421B-8EB0-3CA3DF9A03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62548-1:2023 — diseño de arreglos y protecciones DC.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4311992-2828-4762-977E-4D2B52D31E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41B42E0-9924-4522-A2DC-26B89C3576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F367AC0F-A73A-498F-B282-41EFEFC67D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c4b1205bbba41e6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4F8A486-B22C-44C7-8BBF-15C39D8A01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5187EFBE-C4D1-4299-A41D-F00DBFF4BC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Voc en frío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8B0582E1-27C8-4203-89EF-6309C3C3B5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41E6663B-BBAE-4935-81F5-DB8849B95C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V_oc,max = N_s·V_oc,STC·[1+β_Voc·(T_min−25)]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C7A9F818-BA50-4FF8-8670-0289AA50A3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V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AFC07149-5B1D-4854-844F-C2B688CECB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βVoc debe usarse con su signo y unidad correctos.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3DF4C480-CEA4-4754-A71A-BC34FC9559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038F6E4A-33A5-4205-9233-EA49FF563C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32D2E470-7066-4230-8FCF-AA88913114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2B9D17D3-58E6-461A-9E7A-69F02E4025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89858255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ED8FC4A9-E36F-4859-B552-BE35D2170F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83F4A84-5663-4C73-AB0B-166FAF71F7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C19F3D8-AB20-4082-A2B2-B3AD961478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Vmp corregida por calor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CE54EFD-0DCC-49D2-8B21-7C95C90844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Vmp corregida por calor: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E75AB2B-2867-4AB8-8067-DF8394EB42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65382F5-867A-45E8-947C-2663AC9F6F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número de módulos y número de strings;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E61A68E-4A3A-4ABE-B43F-2D613F381E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83AC172-AD7E-4DF3-B22D-45FA6646CB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P_loss = I²·R ; R=ρ·L/S. Resultado expresado en W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6D876DD-8C7B-4718-9BAB-7AD69ED9F3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567A0A5-08B8-4BD5-954D-D31E64F182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61730-1:2023 — seguridad de módulos.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4EE78DB-8225-4376-8B6C-0A4E5A5BD5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4F4F2BF-BB1D-4759-9724-DEE37C6694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Configuración verificable de módulos, strings y arreglos.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FDF0531-962A-47E2-B732-A42ABF3D32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15bcbcbd96d4ee7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9995817-1F98-4549-8C3C-291D8FD536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05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F98B0160-BD89-411D-8959-704CFB97B9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Vmp corregida por calor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8d22ddeb58ab4e68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E3F54A6C-6DC0-4B11-B438-5D761427D5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7F4DF56B-F355-408D-8144-3D0054CC0A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319627C7-4DD5-476F-B456-B50AE0A980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13C92B3C-CDC1-464A-B537-3BB11A9713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0F3F49B6-9699-46BE-AFDF-A834081182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00612358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F511C69-242F-46E7-8F44-F27C173D01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E2F4363-0A7D-4EB8-99B2-F79F1068A2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BE06192-BF02-4D13-82AF-2EC52ADFD8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Strings en paralelo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0E4026F-9FCC-4134-8364-0C4A0E7588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Vmp en caliente: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EB7EB7B-29F7-440F-9705-24C4E79774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68A7B5E-CB7D-4AE9-AB2B-4B80B6F980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V_mp,min = N_s·V_mp,STC·[1+β_Vmp·(T_cell,max−25)]. Salida requerida: V.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403ACC70-E45A-46B7-AD2A-CA685D44E6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3A746878-C6DC-4740-8573-C8EA821F01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Debe permanecer dentro de la ventana MPPT.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1043E0C-814F-4550-9FF8-0B791824F5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25C38F2-355C-4967-96A3-4F8808A432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60269-6:2010+AMD1:2021 — fusibles gPV.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51D9090C-57C8-4A25-85BF-956296727A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41E38C2-A037-4323-8AD2-511F6213BC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17A7B0B-740E-4756-B42E-B459169281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db2b15c3f404a7c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62E9A6D-D155-4BB2-85A3-8EF469F036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E8FA1D81-5A27-44A2-887F-8006674337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Vmp en caliente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13AB098A-450C-4A23-B169-F97C5C262E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AC4A1563-10DD-4EBF-AFF8-31C1C254C7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V_mp,min = N_s·V_mp,STC·[1+β_Vmp·(T_cell,max−25)]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5E134326-D217-4056-B97A-0A0534DDC5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V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A6052044-D71D-4249-9532-10F214D5D7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Debe permanecer dentro de la ventana MPPT.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E0820720-9B46-428E-9A88-3D1A4DA1F1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668C2625-B787-4964-92F7-3C719C4C09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64DF4F26-540E-40B9-BF84-529FDB6E7C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24C1806E-68F8-4C23-AE7A-AC655D119D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25349635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AEF1A0ED-2F46-411A-986E-5291E9D588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519426C-70B8-454F-B08F-411B1E99FB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F1E33BE-4596-4425-B681-5E726681B9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Corriente máxima de circuito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0C7A4CD-B93F-483A-BAC5-37280D7091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Corriente máxima de circuito: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C819418-DCB6-4EF3-B846-DB150234D1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0D39881-99A6-4FD8-9511-D76FC3C5A3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Voc frío y Vmp caliente;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8159844-3788-4515-B56F-0649DA013F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7AD7253-183D-4189-BC43-E8274AA1CD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V_oc,max = N_s·V_oc,STC·[1+β_Voc·(T_min−25)]. Resultado expresado en V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07494CE-A2EE-48B8-BC54-40EA3F3E9E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3C7E53C3-028B-45A5-B3FE-1DBB98277A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62548-1:2023 — diseño de arreglos y protecciones DC.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7C1657D-F11C-4921-9A9D-BC6CB655D4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6630BDE-F2FD-44FE-9963-2708F1172A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Configuración verificable de módulos, strings y arreglos.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A05DE09-005B-488F-B1D3-6854516B9E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25aceb471354ffc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C1954B3-8231-4F84-AE7D-7B0E94A3F7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E8A8A368-0DA5-4032-B58B-272A66C795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Voc en frío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7BC24F69-DFCA-4215-B41B-9C4AA41A2D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3C3E6C79-B25D-455D-944E-CB37DE9152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V_oc,max = N_s·V_oc,STC·[1+β_Voc·(T_min−25)]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C53863CF-84A7-4791-AC43-7D1F11A23E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V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9B48FE77-E943-4DC5-91C3-2AC13D95CB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βVoc debe usarse con su signo y unidad correctos.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AF5EF222-2C80-4265-A546-C3F02A94CB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A71F9FFD-B688-45E1-82B6-17E6137CAF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31E5CA7C-E26E-471E-A7B7-E18AE1E9B8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6DEA0E90-F87E-4159-907C-06ADDE2E4F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645861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C2238F56-0B2E-4848-81EB-EB39E32303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8201FD6-BAFE-437C-8F79-7E353D9929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DE1293B-2517-40F8-AE3B-5C61E540B4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Cables solares DC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BB3980E-D777-4D8D-B780-BE54E3AC01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0EDAA74-19B1-40C7-9011-8F5FB295D2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B3420E1-B4CC-4053-876F-C55A84DB1C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60269-6:2010+AMD1:2021 — fusibles gPV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4B4A3A1C-7379-4ECD-9E09-118015D3BC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8F94CA9-478F-4299-BB09-D8DEB464A3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62852:2014+AMD1:2020 — conectores DC para FV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01F52FD-DCC0-40BC-BEE8-96DE46B533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BF99B94-1F35-4C4B-9DA5-2E627D91AE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C369BF9-DF0C-419A-A91B-3D7EC4A5F4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A457191-0446-4A20-823C-E999661444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1AE05B7-EDA9-49BD-BC58-6CEF2C251B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e400ce507664907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9C02C3A-4292-4944-85E9-C91B4AD761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05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F33D4124-5CCD-4A0A-9F81-F2798DF3FD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E94E2A70-8DC4-499C-8758-21E072F3EF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IEC 60269-6:2010+AMD1:2021 — fusibles gPV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30E1C0D6-5AEF-4880-96A7-4E2C1061B5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IEC 62852:2014+AMD1:2020 — conectores DC para FV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5E7D0B15-B757-47D2-A417-E5EF672AED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4A607F77-330B-4663-8920-41C9538BDE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593F56D4-7707-4242-A39A-78A5611069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AAA02A6E-7C7F-486C-9CE5-BBCCE97BDC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218F1B04-0698-4751-81EB-8D22703E34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45340012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5B0F51FF-CF05-4EC9-87DC-98E3250937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37FCA7A-C4C7-4625-B241-87E0AD38A3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DDA535C0-DCA7-448F-AE1F-12287A450C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Conectores y compatibilidad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53D41B5-163C-4478-9F5F-8F50B39E12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Conectores y compatibilidad: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2F4C394-7678-4CB4-9436-41A6CD60E6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A73AB53-2E60-4955-8EED-8B8CEC2E0B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Isc corregida y número de módulos;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1F24328-E229-429F-A25A-3CF9847EF4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59BB8E6-F7CA-412D-A79B-44572C8AD3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I_design = k_I·N_p·I_sc. Resultado expresado en A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F76BCCB-BEE3-4B22-BF50-E91DD8F61C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DBF83A0-E654-46E6-9F1B-8EE607D9BE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62852:2014+AMD1:2020 — conectores DC para FV.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CCAD8A1-5F5F-4C4C-B808-57B2EE1488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3BE5EC28-DDE5-4A6E-BCBB-6B3B8FA6EF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Configuración verificable de módulos, strings y arreglos.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7B018BC-2A33-460D-ABB4-EBA182AB81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598ce7cddc4492f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3D0CCFD-7593-41F2-ACE3-BCCA66D5F1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05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08B68D0C-699B-4165-ABCC-509AD111F0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Conectores y compatibilidad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15870c20faab4025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AC4D19FA-9D3F-4FD4-AC52-069CFCA4BE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EA0438A7-5174-45C5-99E6-67850F9D83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C86D2CF1-BC01-4FA6-9070-ACCF66D199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3892AE5B-E574-4F1B-BE78-C6817E3553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EC86B09E-9A03-4097-9611-A572A4220E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03295594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A40CC541-BD62-4FAB-9184-69653CADD3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ECB35C5-AAEE-4E94-B026-CAA3BFCD5F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05 · STRINGS Y ARREGLOS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5D4A451-DE3F-4DED-BF25-E485E12F14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Fusibles gPV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9E47FAD-C3AB-4FFF-94A9-AB9DDF657A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Corriente de diseño: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087AFE2F-4940-4CB7-909C-F1007EEFBE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013AF7E-E472-48CA-824E-20D6DB824D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I_design = k_I·N_p·I_sc. Salida requerida: A.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99C8F0B-98B1-4D28-B4DB-8562CB0178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0E22B34-0BB9-46E3-8E15-488FE87199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kI según norma, condiciones, bifacialidad y sobreirradiancia aplicables.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2694EBA-5565-43CB-A365-6071FF968A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E64C0EB-77C1-41EA-8048-99CD0FA1BE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62852:2014+AMD1:2020 — conectores DC para FV.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C4F26EFD-2E2D-4243-9F32-AEF7EF2F34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A30D95F-77E7-4BF6-8F47-D7E7299AB3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FCF94F0-34F9-4227-9CA0-52607EE02C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d431746435e4ba7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F05E83A-35E6-44EF-A74F-A961814C74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05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42D30B57-7EE6-4710-8ED0-B4DF5F6623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Corriente de diseño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5DB2F88A-813C-4B5B-9D6C-502D6B9B03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9F542266-6EC6-4DEB-8B3E-60F9D29E0C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I_design = k_I·N_p·I_sc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E70490EB-3403-4F94-A4FA-337F57AD7D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A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D8B7578C-682B-43D1-8D7F-AE1F6C50E0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kI según norma, condiciones, bifacialidad y sobreirradiancia aplicables.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449709A0-8196-42FE-ADAA-DD9AC349C8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05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EA10FB3-3514-4558-90F2-6B723FEAD5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37A77CAC-EDFB-46FF-9260-E5C5F0438A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5D7A1225-8A37-4687-B22B-72F756A00C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19756427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2026-07-25T06:32:49.5250000Z</dcterms:created>
  <dcterms:modified xsi:type="dcterms:W3CDTF">2026-07-25T06:32:49.5250000Z</dcterms:modified>
</coreProperties>
</file>