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eaad209a68f34e75" /><Relationship Type="http://schemas.openxmlformats.org/officeDocument/2006/relationships/extended-properties" Target="/docProps/app.xml" Id="R57e30785134a457b" /><Relationship Type="http://schemas.openxmlformats.org/officeDocument/2006/relationships/officeDocument" Target="/ppt/presentation.xml" Id="R4c653ee457af46bd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747d1f1ef4f948b2"/>
  </p:sldMasterIdLst>
  <p:notesMasterIdLst>
    <p:notesMasterId xmlns:r="http://schemas.openxmlformats.org/officeDocument/2006/relationships" r:id="R71648fbc1ea24738"/>
  </p:notesMasterIdLst>
  <p:sldIdLst>
    <p:sldId xmlns:r="http://schemas.openxmlformats.org/officeDocument/2006/relationships" id="256" r:id="Rae417fd402544527"/>
    <p:sldId xmlns:r="http://schemas.openxmlformats.org/officeDocument/2006/relationships" id="257" r:id="Rd460a52fd4724a86"/>
    <p:sldId xmlns:r="http://schemas.openxmlformats.org/officeDocument/2006/relationships" id="258" r:id="R27d2bbb7e9d84ab6"/>
    <p:sldId xmlns:r="http://schemas.openxmlformats.org/officeDocument/2006/relationships" id="259" r:id="R210268ac2db84329"/>
    <p:sldId xmlns:r="http://schemas.openxmlformats.org/officeDocument/2006/relationships" id="260" r:id="Rff7acbc80c3d46ea"/>
    <p:sldId xmlns:r="http://schemas.openxmlformats.org/officeDocument/2006/relationships" id="261" r:id="Rdded37b4975d47e8"/>
    <p:sldId xmlns:r="http://schemas.openxmlformats.org/officeDocument/2006/relationships" id="262" r:id="Redda245ab8de4530"/>
    <p:sldId xmlns:r="http://schemas.openxmlformats.org/officeDocument/2006/relationships" id="263" r:id="R4beb00d6fa4d4a1c"/>
    <p:sldId xmlns:r="http://schemas.openxmlformats.org/officeDocument/2006/relationships" id="264" r:id="R7c86ce5971c94d3e"/>
    <p:sldId xmlns:r="http://schemas.openxmlformats.org/officeDocument/2006/relationships" id="265" r:id="Ra6b8e12d111d4668"/>
    <p:sldId xmlns:r="http://schemas.openxmlformats.org/officeDocument/2006/relationships" id="266" r:id="R6b7f7d967f5e40e2"/>
    <p:sldId xmlns:r="http://schemas.openxmlformats.org/officeDocument/2006/relationships" id="267" r:id="R64d0d47994994ab0"/>
    <p:sldId xmlns:r="http://schemas.openxmlformats.org/officeDocument/2006/relationships" id="268" r:id="Re24572dbf4a94428"/>
    <p:sldId xmlns:r="http://schemas.openxmlformats.org/officeDocument/2006/relationships" id="269" r:id="R776e44b858f74bee"/>
    <p:sldId xmlns:r="http://schemas.openxmlformats.org/officeDocument/2006/relationships" id="270" r:id="Re9d9718602764ac2"/>
    <p:sldId xmlns:r="http://schemas.openxmlformats.org/officeDocument/2006/relationships" id="271" r:id="Rbd81ec52192946bb"/>
    <p:sldId xmlns:r="http://schemas.openxmlformats.org/officeDocument/2006/relationships" id="272" r:id="Reab5648f5689411a"/>
    <p:sldId xmlns:r="http://schemas.openxmlformats.org/officeDocument/2006/relationships" id="273" r:id="R4a743bd4dbb3490f"/>
    <p:sldId xmlns:r="http://schemas.openxmlformats.org/officeDocument/2006/relationships" id="274" r:id="R35ac2035e88a4877"/>
    <p:sldId xmlns:r="http://schemas.openxmlformats.org/officeDocument/2006/relationships" id="275" r:id="R969bb84ce4504fb6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2583b22863fe4251" /><Relationship Type="http://schemas.openxmlformats.org/officeDocument/2006/relationships/slideMaster" Target="/ppt/slideMasters/slideMaster1.xml" Id="R747d1f1ef4f948b2" /><Relationship Type="http://schemas.openxmlformats.org/officeDocument/2006/relationships/notesMaster" Target="/ppt/notesMasters/notesMaster1.xml" Id="R71648fbc1ea24738" /><Relationship Type="http://schemas.openxmlformats.org/officeDocument/2006/relationships/presProps" Target="/ppt/presProps.xml" Id="R5fd959d17b6f40dd" /><Relationship Type="http://schemas.openxmlformats.org/officeDocument/2006/relationships/tableStyles" Target="/ppt/tableStyles.xml" Id="Rd153fbcec3b8428b" /><Relationship Type="http://schemas.openxmlformats.org/officeDocument/2006/relationships/slide" Target="/ppt/slides/slide1.xml" Id="Rae417fd402544527" /><Relationship Type="http://schemas.openxmlformats.org/officeDocument/2006/relationships/slide" Target="/ppt/slides/slide2.xml" Id="Rd460a52fd4724a86" /><Relationship Type="http://schemas.openxmlformats.org/officeDocument/2006/relationships/slide" Target="/ppt/slides/slide3.xml" Id="R27d2bbb7e9d84ab6" /><Relationship Type="http://schemas.openxmlformats.org/officeDocument/2006/relationships/slide" Target="/ppt/slides/slide4.xml" Id="R210268ac2db84329" /><Relationship Type="http://schemas.openxmlformats.org/officeDocument/2006/relationships/slide" Target="/ppt/slides/slide5.xml" Id="Rff7acbc80c3d46ea" /><Relationship Type="http://schemas.openxmlformats.org/officeDocument/2006/relationships/slide" Target="/ppt/slides/slide6.xml" Id="Rdded37b4975d47e8" /><Relationship Type="http://schemas.openxmlformats.org/officeDocument/2006/relationships/slide" Target="/ppt/slides/slide7.xml" Id="Redda245ab8de4530" /><Relationship Type="http://schemas.openxmlformats.org/officeDocument/2006/relationships/slide" Target="/ppt/slides/slide8.xml" Id="R4beb00d6fa4d4a1c" /><Relationship Type="http://schemas.openxmlformats.org/officeDocument/2006/relationships/slide" Target="/ppt/slides/slide9.xml" Id="R7c86ce5971c94d3e" /><Relationship Type="http://schemas.openxmlformats.org/officeDocument/2006/relationships/slide" Target="/ppt/slides/slide10.xml" Id="Ra6b8e12d111d4668" /><Relationship Type="http://schemas.openxmlformats.org/officeDocument/2006/relationships/slide" Target="/ppt/slides/slide11.xml" Id="R6b7f7d967f5e40e2" /><Relationship Type="http://schemas.openxmlformats.org/officeDocument/2006/relationships/slide" Target="/ppt/slides/slide12.xml" Id="R64d0d47994994ab0" /><Relationship Type="http://schemas.openxmlformats.org/officeDocument/2006/relationships/slide" Target="/ppt/slides/slide13.xml" Id="Re24572dbf4a94428" /><Relationship Type="http://schemas.openxmlformats.org/officeDocument/2006/relationships/slide" Target="/ppt/slides/slide14.xml" Id="R776e44b858f74bee" /><Relationship Type="http://schemas.openxmlformats.org/officeDocument/2006/relationships/slide" Target="/ppt/slides/slide15.xml" Id="Re9d9718602764ac2" /><Relationship Type="http://schemas.openxmlformats.org/officeDocument/2006/relationships/slide" Target="/ppt/slides/slide16.xml" Id="Rbd81ec52192946bb" /><Relationship Type="http://schemas.openxmlformats.org/officeDocument/2006/relationships/slide" Target="/ppt/slides/slide17.xml" Id="Reab5648f5689411a" /><Relationship Type="http://schemas.openxmlformats.org/officeDocument/2006/relationships/slide" Target="/ppt/slides/slide18.xml" Id="R4a743bd4dbb3490f" /><Relationship Type="http://schemas.openxmlformats.org/officeDocument/2006/relationships/slide" Target="/ppt/slides/slide19.xml" Id="R35ac2035e88a4877" /><Relationship Type="http://schemas.openxmlformats.org/officeDocument/2006/relationships/slide" Target="/ppt/slides/slide20.xml" Id="R969bb84ce4504fb6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f236bef1b32c40bb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1df319f4d39c48e2" /><Relationship Type="http://schemas.openxmlformats.org/officeDocument/2006/relationships/notesMaster" Target="/ppt/notesMasters/notesMaster1.xml" Id="R92edbd802bde4e5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00ab0506b92d46d5" /><Relationship Type="http://schemas.openxmlformats.org/officeDocument/2006/relationships/notesMaster" Target="/ppt/notesMasters/notesMaster1.xml" Id="R912fbf4af213486d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c49fb4a66006447c" /><Relationship Type="http://schemas.openxmlformats.org/officeDocument/2006/relationships/notesMaster" Target="/ppt/notesMasters/notesMaster1.xml" Id="Rce2b8b740286410f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75f601d3c5d04206" /><Relationship Type="http://schemas.openxmlformats.org/officeDocument/2006/relationships/notesMaster" Target="/ppt/notesMasters/notesMaster1.xml" Id="R9d15deae99244266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7f40848aa27e4b3e" /><Relationship Type="http://schemas.openxmlformats.org/officeDocument/2006/relationships/notesMaster" Target="/ppt/notesMasters/notesMaster1.xml" Id="R5985fddb0e444477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d4b18f136cef43f8" /><Relationship Type="http://schemas.openxmlformats.org/officeDocument/2006/relationships/notesMaster" Target="/ppt/notesMasters/notesMaster1.xml" Id="Rfdf5abacd2a64f99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68d7776292284023" /><Relationship Type="http://schemas.openxmlformats.org/officeDocument/2006/relationships/notesMaster" Target="/ppt/notesMasters/notesMaster1.xml" Id="Rf839ecd27e534ecd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d6c4d392d9eb43aa" /><Relationship Type="http://schemas.openxmlformats.org/officeDocument/2006/relationships/notesMaster" Target="/ppt/notesMasters/notesMaster1.xml" Id="Rd783ce2f4c0740e8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1cf759a95fff42ea" /><Relationship Type="http://schemas.openxmlformats.org/officeDocument/2006/relationships/notesMaster" Target="/ppt/notesMasters/notesMaster1.xml" Id="Re8224e13cfe248cf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de160e58a18c49e8" /><Relationship Type="http://schemas.openxmlformats.org/officeDocument/2006/relationships/notesMaster" Target="/ppt/notesMasters/notesMaster1.xml" Id="R006434fe5960467b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560793f6a4fe48e1" /><Relationship Type="http://schemas.openxmlformats.org/officeDocument/2006/relationships/notesMaster" Target="/ppt/notesMasters/notesMaster1.xml" Id="R1e1caafbf04e493a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166dd1ee8d3944d2" /><Relationship Type="http://schemas.openxmlformats.org/officeDocument/2006/relationships/notesMaster" Target="/ppt/notesMasters/notesMaster1.xml" Id="R490246ca071a45ba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9037e307cd974950" /><Relationship Type="http://schemas.openxmlformats.org/officeDocument/2006/relationships/notesMaster" Target="/ppt/notesMasters/notesMaster1.xml" Id="R67c71cb227744bbd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778f4bbd0c61473a" /><Relationship Type="http://schemas.openxmlformats.org/officeDocument/2006/relationships/notesMaster" Target="/ppt/notesMasters/notesMaster1.xml" Id="R694fa7e249f94123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b35770ba04404698" /><Relationship Type="http://schemas.openxmlformats.org/officeDocument/2006/relationships/notesMaster" Target="/ppt/notesMasters/notesMaster1.xml" Id="R96e3035ff63940d8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3c1ee9a33e6449c3" /><Relationship Type="http://schemas.openxmlformats.org/officeDocument/2006/relationships/notesMaster" Target="/ppt/notesMasters/notesMaster1.xml" Id="Re61d9c9e00054669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50e07692705c4d8b" /><Relationship Type="http://schemas.openxmlformats.org/officeDocument/2006/relationships/notesMaster" Target="/ppt/notesMasters/notesMaster1.xml" Id="R24546ca7844c4e16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869e74cce4c24916" /><Relationship Type="http://schemas.openxmlformats.org/officeDocument/2006/relationships/notesMaster" Target="/ppt/notesMasters/notesMaster1.xml" Id="Rc4a63a2a87854f93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ca130b0b1c664de0" /><Relationship Type="http://schemas.openxmlformats.org/officeDocument/2006/relationships/notesMaster" Target="/ppt/notesMasters/notesMaster1.xml" Id="R5adc218ff8bf4382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e20e5e0719dc41df" /><Relationship Type="http://schemas.openxmlformats.org/officeDocument/2006/relationships/notesMaster" Target="/ppt/notesMasters/notesMaster1.xml" Id="Ra35d4e040976476a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60904-1:2020 — medición de curvas I‑V</a:t>
            </a:r>
          </a:p>
          <a:p xmlns:a="http://schemas.openxmlformats.org/drawingml/2006/main">
            <a:r>
              <a:t>IEC 60891:2021 — correcciones de temperatura e irradiancia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construcción</a:t>
            </a:r>
          </a:p>
          <a:p xmlns:a="http://schemas.openxmlformats.org/drawingml/2006/main">
            <a:r>
              <a:t>IEC 60904-3:2019 — principios de medición con espectro de referencia</a:t>
            </a:r>
          </a:p>
          <a:p xmlns:a="http://schemas.openxmlformats.org/drawingml/2006/main">
            <a:r>
              <a:t>Imagen temática generada con OpenAI ImageGen para CENESAM, módulo 4.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759545c3ad0d43dc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586b741b6eec4221" /><Relationship Type="http://schemas.openxmlformats.org/officeDocument/2006/relationships/slideLayout" Target="/ppt/slideLayouts/slideLayout1.xml" Id="R36dd1e79f0f64d24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36dd1e79f0f64d24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63f53ec13524fac" /><Relationship Type="http://schemas.openxmlformats.org/officeDocument/2006/relationships/image" Target="/ppt/media/image.jpeg" Id="R20feb9ff045c4481" /><Relationship Type="http://schemas.openxmlformats.org/officeDocument/2006/relationships/notesSlide" Target="/ppt/notesSlides/notesSlide1.xml" Id="R86feb24ad62e4a40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5c40db3ebf74506" /><Relationship Type="http://schemas.openxmlformats.org/officeDocument/2006/relationships/image" Target="/ppt/media/image10.jpeg" Id="R37ae38563526431a" /><Relationship Type="http://schemas.openxmlformats.org/officeDocument/2006/relationships/notesSlide" Target="/ppt/notesSlides/notesSlide10.xml" Id="Ra92d36f1ab2d4b2f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6bb2af635814643" /><Relationship Type="http://schemas.openxmlformats.org/officeDocument/2006/relationships/image" Target="/ppt/media/image11.jpeg" Id="Raedc719e8f02429c" /><Relationship Type="http://schemas.openxmlformats.org/officeDocument/2006/relationships/notesSlide" Target="/ppt/notesSlides/notesSlide11.xml" Id="R7d8917d1620548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644c3392b7c46d9" /><Relationship Type="http://schemas.openxmlformats.org/officeDocument/2006/relationships/image" Target="/ppt/media/image12.jpeg" Id="R5d5cfdb6037a442e" /><Relationship Type="http://schemas.openxmlformats.org/officeDocument/2006/relationships/notesSlide" Target="/ppt/notesSlides/notesSlide12.xml" Id="R174494cd19f84b2c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f40509be4a148ac" /><Relationship Type="http://schemas.openxmlformats.org/officeDocument/2006/relationships/image" Target="/ppt/media/image13.jpeg" Id="R1bdd00a219a44292" /><Relationship Type="http://schemas.openxmlformats.org/officeDocument/2006/relationships/notesSlide" Target="/ppt/notesSlides/notesSlide13.xml" Id="R6737c48ab62246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68907ae3895448c" /><Relationship Type="http://schemas.openxmlformats.org/officeDocument/2006/relationships/image" Target="/ppt/media/image14.jpeg" Id="R466a476aad8f4cd7" /><Relationship Type="http://schemas.openxmlformats.org/officeDocument/2006/relationships/chart" Target="/ppt/slides/charts/chart3.xml" Id="R824791362acd4e1b" /><Relationship Type="http://schemas.openxmlformats.org/officeDocument/2006/relationships/notesSlide" Target="/ppt/notesSlides/notesSlide14.xml" Id="R538f4b44a5684e30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9cd3d57e7fd400e" /><Relationship Type="http://schemas.openxmlformats.org/officeDocument/2006/relationships/image" Target="/ppt/media/image15.jpeg" Id="Redcdc2cd54af427c" /><Relationship Type="http://schemas.openxmlformats.org/officeDocument/2006/relationships/notesSlide" Target="/ppt/notesSlides/notesSlide15.xml" Id="R6093fd2842db408e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c8581c859054a1e" /><Relationship Type="http://schemas.openxmlformats.org/officeDocument/2006/relationships/image" Target="/ppt/media/image16.jpeg" Id="Rc3156202858c4be0" /><Relationship Type="http://schemas.openxmlformats.org/officeDocument/2006/relationships/notesSlide" Target="/ppt/notesSlides/notesSlide16.xml" Id="R4670944921054004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f89e8b0bf2f4b07" /><Relationship Type="http://schemas.openxmlformats.org/officeDocument/2006/relationships/image" Target="/ppt/media/image17.jpeg" Id="R2501948659374b78" /><Relationship Type="http://schemas.openxmlformats.org/officeDocument/2006/relationships/notesSlide" Target="/ppt/notesSlides/notesSlide17.xml" Id="Re522c69ea21e495d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8bb91d205684a3b" /><Relationship Type="http://schemas.openxmlformats.org/officeDocument/2006/relationships/image" Target="/ppt/media/image18.jpeg" Id="Rda9e2f576c9340b7" /><Relationship Type="http://schemas.openxmlformats.org/officeDocument/2006/relationships/chart" Target="/ppt/slides/charts/chart4.xml" Id="R447b67629a644263" /><Relationship Type="http://schemas.openxmlformats.org/officeDocument/2006/relationships/notesSlide" Target="/ppt/notesSlides/notesSlide18.xml" Id="Rd6ea7e9d5ee3424f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75daec40faa4b9c" /><Relationship Type="http://schemas.openxmlformats.org/officeDocument/2006/relationships/image" Target="/ppt/media/image19.jpeg" Id="R2330f14a78c645d6" /><Relationship Type="http://schemas.openxmlformats.org/officeDocument/2006/relationships/notesSlide" Target="/ppt/notesSlides/notesSlide19.xml" Id="Rb00a30e5fe524b9e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aa3ef31b7e44cbf" /><Relationship Type="http://schemas.openxmlformats.org/officeDocument/2006/relationships/image" Target="/ppt/media/image2.jpeg" Id="R93c7340fe44b4109" /><Relationship Type="http://schemas.openxmlformats.org/officeDocument/2006/relationships/notesSlide" Target="/ppt/notesSlides/notesSlide2.xml" Id="R5bf8b71ab6c343fb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d198368ab6d4b75" /><Relationship Type="http://schemas.openxmlformats.org/officeDocument/2006/relationships/image" Target="/ppt/media/image20.jpeg" Id="R6820d7fa68b64ab5" /><Relationship Type="http://schemas.openxmlformats.org/officeDocument/2006/relationships/notesSlide" Target="/ppt/notesSlides/notesSlide20.xml" Id="Rcb067b5a19a44ba9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2b7ace18cea4706" /><Relationship Type="http://schemas.openxmlformats.org/officeDocument/2006/relationships/image" Target="/ppt/media/image3.jpeg" Id="R5246a149a75a4e92" /><Relationship Type="http://schemas.openxmlformats.org/officeDocument/2006/relationships/notesSlide" Target="/ppt/notesSlides/notesSlide3.xml" Id="R8cb9f2bc0f7c4f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aa10f327f3e4086" /><Relationship Type="http://schemas.openxmlformats.org/officeDocument/2006/relationships/image" Target="/ppt/media/image4.jpeg" Id="R734df8e0edf745e9" /><Relationship Type="http://schemas.openxmlformats.org/officeDocument/2006/relationships/chart" Target="/ppt/slides/charts/chart1.xml" Id="Re37d1de6f1c24d84" /><Relationship Type="http://schemas.openxmlformats.org/officeDocument/2006/relationships/notesSlide" Target="/ppt/notesSlides/notesSlide4.xml" Id="R4544760f8eae4b7d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79925b2f2034999" /><Relationship Type="http://schemas.openxmlformats.org/officeDocument/2006/relationships/image" Target="/ppt/media/image5.jpeg" Id="Rad9363c9f86c48d6" /><Relationship Type="http://schemas.openxmlformats.org/officeDocument/2006/relationships/notesSlide" Target="/ppt/notesSlides/notesSlide5.xml" Id="R74083a3703fb4e38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d18c9c09f1e497c" /><Relationship Type="http://schemas.openxmlformats.org/officeDocument/2006/relationships/image" Target="/ppt/media/image6.jpeg" Id="Rce8bf6af3f8645d5" /><Relationship Type="http://schemas.openxmlformats.org/officeDocument/2006/relationships/notesSlide" Target="/ppt/notesSlides/notesSlide6.xml" Id="R9e03f5b8b8244f68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eeaf05ce3e8488b" /><Relationship Type="http://schemas.openxmlformats.org/officeDocument/2006/relationships/image" Target="/ppt/media/image7.jpeg" Id="R90e4eb5a1ae5461d" /><Relationship Type="http://schemas.openxmlformats.org/officeDocument/2006/relationships/notesSlide" Target="/ppt/notesSlides/notesSlide7.xml" Id="R38ca2b6ca8c6452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3d347dc2b2a4849" /><Relationship Type="http://schemas.openxmlformats.org/officeDocument/2006/relationships/image" Target="/ppt/media/image8.jpeg" Id="Re56951fe790c4235" /><Relationship Type="http://schemas.openxmlformats.org/officeDocument/2006/relationships/chart" Target="/ppt/slides/charts/chart2.xml" Id="R1039eda704704e95" /><Relationship Type="http://schemas.openxmlformats.org/officeDocument/2006/relationships/notesSlide" Target="/ppt/notesSlides/notesSlide8.xml" Id="R29e8e7b36a9f4ad9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4f42876e5ee4156" /><Relationship Type="http://schemas.openxmlformats.org/officeDocument/2006/relationships/image" Target="/ppt/media/image9.jpeg" Id="Rfae8adfdeae94d88" /><Relationship Type="http://schemas.openxmlformats.org/officeDocument/2006/relationships/notesSlide" Target="/ppt/notesSlides/notesSlide9.xml" Id="R609f266ef2434cb1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81</c:v>
              </c:pt>
              <c:pt idx="1">
                <c:v>77</c:v>
              </c:pt>
              <c:pt idx="2">
                <c:v>75</c:v>
              </c:pt>
              <c:pt idx="3">
                <c:v>91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85</c:v>
              </c:pt>
              <c:pt idx="1">
                <c:v>87</c:v>
              </c:pt>
              <c:pt idx="2">
                <c:v>69</c:v>
              </c:pt>
              <c:pt idx="3">
                <c:v>71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79</c:v>
              </c:pt>
              <c:pt idx="1">
                <c:v>85</c:v>
              </c:pt>
              <c:pt idx="2">
                <c:v>89</c:v>
              </c:pt>
              <c:pt idx="3">
                <c:v>85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83</c:v>
              </c:pt>
              <c:pt idx="1">
                <c:v>61</c:v>
              </c:pt>
              <c:pt idx="2">
                <c:v>83</c:v>
              </c:pt>
              <c:pt idx="3">
                <c:v>65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EF91CFD0-2FF4-4BF4-8B38-C3E9C0292C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96AAE04-BEFE-433F-B0BD-2DB614DEA1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76B8775-BED1-49FA-8C91-F2C9C608C4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Unión p‑n y generación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1BFC961B-3E2D-4D05-A110-8F5B3746CE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14500"/>
            <a:ext cx="61912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</a:defRPr>
            </a:pPr>
            <a:r>
              <a:rPr sz="4950" b="1">
                <a:solidFill>
                  <a:srgbClr val="FFFFFF"/>
                </a:solidFill>
              </a:rPr>
              <a:t>PRINCIPIO DE FUNCIONAMIENTO DE UNA CELDA SOLAR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FEB0833D-CF66-402B-80D8-CA6B3EEA7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857625"/>
            <a:ext cx="5905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AF4F5"/>
                </a:solidFill>
              </a:defRPr>
            </a:pPr>
            <a:r>
              <a:rPr sz="1800" b="0">
                <a:solidFill>
                  <a:srgbClr val="EAF4F5"/>
                </a:solidFill>
              </a:rPr>
              <a:t>semiconductores, unión p-n, fotogeneración, recombinación, circuito equivalente y curva I-V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54E8B09B-EE31-42E9-9D1A-F9659B0733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0feb9ff045c4481"/>
          <a:srcRect xmlns:a="http://schemas.openxmlformats.org/drawingml/2006/main" l="13672" t="0" r="1367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2FA580D3-2027-4733-9B6D-E207B905A8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2D9E26AD-D664-47F7-9712-391E8DD2B8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FÍSICA DE LA CELDA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00D7A5A5-C616-4E68-9311-E12B275508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FC48CC74-BACD-44E7-A9A5-9B06514007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9C29B844-96B4-4056-AD9C-151616A2D5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8315F859-EB4F-425B-837C-3763507A16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11751700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4E497FB-9D69-43DD-AA32-FB0DBB89F9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954943C-BF3D-409E-9736-56D30FB5D4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ADECADC-CEC6-47CD-B215-A408CFCBB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Eficiencia de conversión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A8A9240-C7A5-41E2-B04F-16A1EDC9F1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Eficiencia de conversión: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273AD76-BA71-4ABF-8211-EE52F4A63D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C5BE08B-591C-4C42-89AA-9E34089C2D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factor de forma y Isc;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95EBA4C-281D-46BC-88C3-A9D0850866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AAB7C8F-9AAB-4CA6-9D18-2F22D2FE78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P(T)=P_STC·[1+γ_P·(T_c−25)]. Resultado expresado en W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69FCBE9-1CAC-47B4-AACA-F411DDD530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D641D5E-9F96-49F2-AAC7-D613B74F46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61215-1:2021 — calificación de diseño.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D2FFD11-97A0-43A8-86BA-90A660221E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D77DCC8-995A-41EF-B8E3-7857BE83FE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0EBD6CE-C70F-42D4-B119-6BCFBED1A7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7ae38563526431a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1DE872A-A8DB-4168-A56D-2484EF8878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PROTECTION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49F260E0-6500-4C01-8D95-9136E81E0B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Temperatura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A409938-57FB-430F-A32E-2C84CCEB7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57C8939-165B-4A7F-992C-C46EC77DE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P(T)=P_STC·[1+γ_P·(T_c−25)]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7298313-A3C1-464D-B6D8-3BCF52B412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A9D8E1C-AE19-4B04-B7C7-170A33F3BA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γP en 1/°C según ficha técnica.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E3ABC12-B164-4FEE-A2E6-5E4DA42863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7ED1D90-A2EC-4099-81BE-C38C1EACF8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4250AB3-554A-4D0F-B279-89FF55C239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6B49F46-15DD-474E-A525-3AA16099EF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88268681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C01C4D9-17E0-471F-9253-B33EA738EF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54510B6-2CA3-41EC-B51A-FF52D08CF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D4FE172-0063-406D-B901-6259BEE964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Dependencia con irradiancia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E200974-82CD-4A54-BB93-8951ACA653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Dependencia con irradiancia: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A3131D3-2481-4D96-B9A9-92DEBF07DE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EEC4804-9470-4C6E-A070-6386E76A73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Isc y Voc;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94E7710-3C7B-4264-B0A8-60264FFCA0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D5E1729-7B21-4A21-B1F1-72F48311C5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 = I_ph − I_0[e^{(V+IR_s)/(nV_T)}−1] − (V+IR_s)/R_sh. Resultado expresado en 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466F22A-670A-47C3-B76D-5DF0A17B0C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D03B721-C44B-421A-97F9-7EC4264CC2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61730-1:2023 — seguridad de construcción.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5D12738-D948-4611-94F3-41E427B4BD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0C62981-5A5F-495B-A9F3-CD32B013A9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734B1E5-1987-4BAC-83FB-2AB37351E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edc719e8f02429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BB3B10E-60BB-4E5B-AB1D-5480C31F43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E47D5B33-884B-4457-9B76-C5D52D8DFF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Modelo de un diodo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09771EB-50F1-43A2-A2C8-6DF9BDDAB1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645FF28-45BD-42B7-88E5-49D8488806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 = I_ph − I_0[e^{(V+IR_s)/(nV_T)}−1] − (V+IR_s)/R_sh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9D696F4-7C12-4525-AF99-5019FA1346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3931ABE-6A19-4F80-81F7-27EE72AEC5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Modelo no lineal; parámetros dependen de irradiancia y temperatura.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410C9F1-A35C-430F-8A0E-01305E4E0D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112FAEB-1962-49F9-A73C-3AFD8E1DEC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5E35728-C42E-4E79-AFDF-9F93FCA37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D08E6F39-78AB-4268-A6E1-9BA8D2DCE7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19078400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023BF33-84CF-4745-9F92-959A216E1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3C372B1-922F-4898-B4CC-4D31DD88C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5FB53B3-399C-4CB2-8767-9AFCB2EF21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Coeficientes de temperatura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D33DE8C-90DD-44E2-9A14-914B6E38A5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Coeficientes de temperatura: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92A8B24-234D-49C9-96D9-9BF0FB586B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2673C09-C23E-4624-BD86-E9CDFDEF3D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Voc y Imp;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BC95FB6-49A6-4BA7-B1FF-1DC1E77A1C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279D9D7-761D-420F-881C-8CD2A2D40E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V_T = N_s·k·T_c/q. Resultado expresado en V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C43CB05-C85D-414A-8085-868EE23CAD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32F7563-9B56-4D1C-8156-8AF614F6DB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60904-3:2019 — principios de medición con espectro de referencia.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8F0DF1D-D008-435A-BB4C-B984D491F4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BA31C06-A710-47EC-9093-2764635EED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D8A0B13-3511-48B8-AB36-FC3C2E364E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d5cfdb6037a442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AEC964D-63F1-4450-A99D-A593192CB9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61C2F9D-40B3-4398-9A1E-417A98C57D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Tensión térmica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32A70E8-3451-4257-AF5C-EC78A2EF41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8DB6214-CC0E-4AF9-8F06-FAF458CE4A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V_T = N_s·k·T_c/q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3195C67-4B6A-48FD-9CD2-D00379AB0E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5630FF4-C76D-4307-A837-54938A7A0A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T en kelvin; Ns es número de celdas en serie.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0D2A675-8421-4269-AEEC-5FFF7BE535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05B6815-2D36-4D02-8681-6B1CD52A60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30A6EA9-2A1D-4615-A7C2-4376FA6D95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9752C20-46E0-48C9-92D6-01B887660B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59777868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AE27E17-B1C0-462F-9D38-985531C999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7A86E93-59BE-4376-982C-299E937599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D938B02-9418-4961-945F-052125FB1B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Respuesta espectral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743887F-A8A1-44AD-B464-B814C9409A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Respuesta espectral: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CA7B500-BD27-4B3F-8436-3C9BA7615C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79C7E73-21BD-4631-AC3B-25EAA99D63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Imp y Vmp;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81F027A-39C2-4135-A8B6-F5B4C9B710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3567571-4159-4307-8A64-CABAF88DDC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FF = V_mp·I_mp /(V_oc·I_sc).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BB317C7-3DDC-4F08-8BD2-5B320CDC4E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7740D5E-591F-4D85-AA77-00006080D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60904-1:2020 — medición de curvas I‑V.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EA40FE4-DA42-4D65-A73D-C7385ECF9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A09B3DB-A9B2-4D15-948C-BC6894BA82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CF726B9-347A-494E-8E06-BD7D17A5F9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bdd00a219a4429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CB36B06-1DAB-48A5-B26C-8B5B98A764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TEST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36820F4-6F03-4E0C-8D94-C9AE918352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Factor de forma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008387B-E9EB-4DB6-B418-1A4E4AD24C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984D470-3B87-471C-AC45-AEDEC87426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FF = V_mp·I_mp /(V_oc·I_sc)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D23AB38-5C77-4B74-A558-96056E49EE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C16AB5D-FB32-4605-BFC3-54094EC6C9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Indicador de calidad eléctrica, afectado por Rs, Rsh y recombinación.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5477877-4C79-436D-A5BF-043605F780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D8C5B550-0330-45AB-A70D-35D3118C06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D5E72BA-6D1E-47A7-A8C7-8C307A317C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DF575EC-38C6-421E-A15A-867CC90443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69981804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6FAB1B5B-8204-4FD3-AE12-600EA6169C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AA79CA8-64B8-40B1-BE41-1349A10D24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F39E529-C2B1-422D-9E0B-2AB46635F0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Mismatch celular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81D2187-AE08-46D9-A83B-7C1BE1263A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Mismatch celular: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A6308CE-41B6-490E-9E5F-3A078DDBAD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37BE81C-1F74-4DB3-A24B-0C47AE5B8F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Vmp y factor de forma;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CE3ADF1-CFFE-447C-9939-ACC2DC5D98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693D59D-388F-414F-885B-72383950DF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η = P_mp /(G·A).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AE1CA32-F77F-4C95-BA9B-97D58A79B6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0429559-5C17-4310-8088-F25BCB3F80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60891:2021 — correcciones de temperatura e irradiancia.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7E84005-3BE5-4992-B634-0C875C12AF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39021EB-5E0F-4CBB-B5EA-36A771EEE5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AE163B4-6439-4FBA-B237-DD513C2B8D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66a476aad8f4cd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2EFD494-0C0E-4A4F-9728-10A8231C63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04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0268E0A-6808-40EA-AD0C-19C1F90A1D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Mismatch celular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824791362acd4e1b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2B0B16DC-CB3E-422F-BB09-60793FBF49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17861746-371D-4445-A986-AA61C8D22B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E54E9ED5-B005-411F-AAA7-6DE29869B7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2ED3B154-E063-45DC-85BC-1C9664340C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64E183F1-C095-49E5-8C20-83ABDABA74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95370435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1A2ABCC-5552-4B69-8443-3F709765FE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995AC01-3349-437F-BD2C-6A04A98A66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A8B9D74-CEB8-4785-8853-65897AB11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Diodos bypass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990065F-33E7-436F-AB3F-BA3DE8DC7C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Diodos bypass: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6F88499-910F-4ED1-AB0B-ACB0AEAE1A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012BCB2-1305-42CF-8116-86C5F396EE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factor de forma y Isc;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5C86FDD-2C43-42B4-965F-84A6A0466B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6AF74D0-3433-4041-B825-1BEBF65145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P(T)=P_STC·[1+γ_P·(T_c−25)]. Resultado expresado en W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403265D-EB7E-49A0-8C8B-05298BFE0E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8B54323-A7D0-492D-8F99-A6C4C315F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61215-1:2021 — calificación de diseño.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AA80361-D1AB-4C30-BA78-AADA51960B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27AE5B2-0847-4BC7-866E-4AC5C9D6F6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2874083-45AB-46B9-9B2D-54CB1DDCDB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dcdc2cd54af427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93BAB66-3E63-4F11-A4D1-913F7B0941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FAILURE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3BDE7DF-9E65-4B25-834D-7034E12076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Temperatura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F6783E1A-05B8-4776-8F4E-4715492705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EF3B35F-0568-4B64-9AFC-E788019812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P(T)=P_STC·[1+γ_P·(T_c−25)]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7DE140C-FEA3-4910-8D91-AC7C08FFCC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73F21FE-A7AF-49DF-AF0E-06CAE08D38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γP en 1/°C según ficha técnica.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D30AF85A-FB03-4CCC-A7A4-05C6A4AFE1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09EDE65-D434-4BF4-89FD-E00EA4759E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A3A3DE6-8CAD-44E8-BBFE-7E0E4BD135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87273BB8-413E-49BB-8316-5462832B07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7385029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1122F4E-CCE1-4D5A-AD40-BBFA3717B4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CC8EA97-51B5-444E-906D-969EE1F909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1146104-3E3D-43DF-A7D7-EC754C0FAA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Hot‑spot y sombreado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062B389-F477-49C2-8945-6F29D4399F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Caracterización de módulo mono‑Si de 550 W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A010C73-3F8F-4A54-9924-C6CE9F715A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82BE18F-9621-4190-8780-81EA1E11AB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Voc 49,8 V; Isc 13,9 A; Vmp 41,7 V; Imp 13,2 A; área 2,58 m².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6B11E5C-0C1C-4D45-B0F2-2FF52B24ED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2E7766B-1342-4B2C-996C-C71F04D80B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I = I_ph − I_0[e^{(V+IR_s)/(nV_T)}−1] − (V+IR_s)/R_sh (A),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8172CB7-595D-45DD-83DB-25CC1155EF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9BF4612-3724-41C5-872C-ED79E6D68F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FF≈0,795; η_STC≈21,3 %; sensibilidad de potencia dominada por temperatura y baja irradiancia.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FC073D5-D328-4A82-86AB-B7DAE0A111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EB9B7E7-51E7-48F7-BDDF-FB01E39A3A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A22E1AB-0BEA-41E6-9BF9-E644650062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3156202858c4be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23A86E8-5AA8-46DA-A415-0B3338CFF9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04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3867FDAC-2FCA-46B8-B116-B740E1CD08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Caracterización de módulo mono‑Si de 550 W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72B60D1E-8E01-43CF-890E-013D645537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Voc 49,8 V; Isc 13,9 A; Vmp 41,7 V; Imp 13,2 A; área 2,58 m²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B42D6AC9-5B64-461F-B09A-350972C5DB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08A4DD38-BDB1-4DE6-A6A4-4CBB45CC87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FF≈0,795; η_STC≈21,3 %; sensibilidad de potencia dominada por temperatura y baja irradiancia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93F0CD35-F291-4BB6-A36E-41BDF32DB7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8C094F4-944F-4815-8042-B60C5F1063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9DF1A0E-224C-4C0D-9AED-A0113104CE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918FBE2-46E3-4FBA-8109-8CB6C09FFB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32FB3DD-3891-4FEA-A1C4-179C633867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6177083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673228F-FBFB-4961-906C-7F8E562BD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C4835AC-46E7-439B-9023-A6304441F7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220FED1-A214-4508-B042-770D570570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Caso módulo 550 W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976830A-AC88-4364-A4F4-62AE708CE2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Caracterización de módulo mono‑Si de 550 W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326764E-0AA5-4E5E-BDEA-D3573DF8A7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92406F0-8D02-4B8C-85D3-09E1E833BD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Voc 49,8 V; Isc 13,9 A; Vmp 41,7 V; Imp 13,2 A; área 2,58 m².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CDE308B-D4F3-464D-B483-E939DDC12E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A754A85-1120-409A-88A3-30981E878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V_T = N_s·k·T_c/q (V),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E3B9F73-DB55-4D86-A91E-1E97145F95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687F2CD-ACFA-427B-87EA-15EE778861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FF≈0,795; η_STC≈21,3 %; sensibilidad de potencia dominada por temperatura y baja irradiancia.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059029B-9D17-43C7-B226-C7EB610FFE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E71CFF3-8ECB-46CF-9304-B9F0FB6269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F62346E-9E0F-4679-9B04-B9095746C8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501948659374b78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2941027-5B2D-4E99-8BA9-79582224CC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04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F70756E9-2B47-4AA3-94CA-57ADB3579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Caracterización de módulo mono‑Si de 550 W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31238391-C7C4-411A-8A42-0FEA8C8662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Voc 49,8 V; Isc 13,9 A; Vmp 41,7 V; Imp 13,2 A; área 2,58 m²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E2A1E07F-B275-470C-963F-6BE542055F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D01675BA-5663-4119-893F-A7EBBA016E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FF≈0,795; η_STC≈21,3 %; sensibilidad de potencia dominada por temperatura y baja irradiancia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93C87A30-ECA9-4F2C-B06C-2BBB5428F5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6BA2E4D-4AF2-498B-8FA5-7AA0E37FC2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FB9D310-EB7D-4474-A1BA-241E02F4D0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BF3FD50-26E3-4E2B-AD5C-02909337CC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1AF6660-2175-40CB-92AE-29E3F4C8C8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12036048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467B40B9-7AB5-4613-B3DD-3200FAD530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EEC2318-6D66-4BCE-A786-A726995A09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9ED67FD-AD66-47A4-B5AD-478E11BC67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Ajuste de parámetros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E82A0E3-6414-4D87-84F9-3A684F7397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Ajuste de parámetros: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FFB656D-65CB-4B9A-A10D-8488781495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A3B0BCE-BE8A-450D-B709-96D6214791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Imp y Vmp;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B782D13-8EFC-46B2-AA67-ABFBD36C9E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8A7C05F-F86D-48A5-8F4C-E463BB9DC9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FF = V_mp·I_mp /(V_oc·I_sc).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5CEDAA5-534B-4751-984B-950A14F0DB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5D038F2-E9E3-452E-8272-C170A02C96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60904-1:2020 — medición de curvas I‑V.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3458768-DAED-40AA-9C3D-C87CC66EFD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F5798AD-0182-4B3E-A81D-A6D7F8F7BA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B222545-2E6C-4233-9A53-7F57AFDB14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a9e2f576c9340b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77A83C1-A4BA-4CEC-A695-ED38CFF52D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04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BB243DF8-4E22-4064-86AF-A74413E437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Ajuste de parámetros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47b67629a644263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3F71C32C-68E7-46C7-812A-1C04B0FC66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15A27CB0-8235-460F-A8D5-1F22015CF9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90D21929-CEF2-44E0-B124-BE4AE35489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895CB883-1FE8-4D06-9105-DB19503097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076DD8E0-B30F-481E-AF2E-1036F69E07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52336982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262C3DB-817E-4D39-A164-299D7AACF5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929870B-5411-48A4-8350-925F7406AE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F683034-BE0E-474E-85A2-CBD0AB90C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Criterios de calificación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E3A2D21-D4DB-4CC1-AEA0-1E87E4A984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Criterios de calificación: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196905A-59BD-47DE-BE9E-A0D0EC241D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5173EA0-C8AD-47F1-B456-82302C408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Vmp y factor de forma;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3D39822-E9CF-4D18-840F-0B8064B866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619764C-038E-46E6-B40C-7CCC025A15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η = P_mp /(G·A).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91C6451-206A-4CCB-8E7D-AFA548A742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F7D5217-7D88-4D02-AABF-8A73444A47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60891:2021 — correcciones de temperatura e irradiancia.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2A8B6A0-F64D-48E6-B3C3-679B9540C4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2E7D827-ACEE-4808-8EE7-FA93E45813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B22AABB-9432-43A1-A147-43F1BAEAB9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330f14a78c645d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00A8A32-5A19-430C-960C-91F8074934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0ABBF1D-35B4-4C36-B948-570789C289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Eficiencia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5A7F65B-57FB-41D2-95D6-D11217CBB6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71C1BAD-E4BE-46BB-B504-F6CA656A5E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η = P_mp /(G·A)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A25175F-AEF1-451E-B757-DE75FA6C6E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80972AB-0BD1-4DB2-9272-BA029DB670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Área y condiciones de ensayo deben estar declaradas.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2A6DDB9-6D82-487B-BBFF-04A0A601B6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B6A922C-233F-44FF-AD5D-3D2787345F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2C763BD-7895-4FCA-BFAC-5EEE5EAC58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42E2CF1-C769-406C-9211-5AC6014999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54863497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48C74EB8-E6BF-41C8-A9BB-4F89C32E20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EB37173-704E-428D-BD9A-6E028FD410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96FD5FC-75A5-435C-AA8D-29E3EC4685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Modelo de un diodo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B4F8C0F-870D-444A-8687-A25421C617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6FB7D12-6A80-4FF9-BEB4-207B4BD8E8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04E9E42-ACBB-4DAE-91A7-FCD61934A8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60904-3:2019 — principios de medición con espectro de referencia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084192F-C2C8-48E0-9F49-1CCE2F5D72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E008A92-24C7-4E34-8895-3250B2F685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60904-1:2020 — medición de curvas I‑V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7223F72-227C-46FB-9C52-567A43432C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ECA9617-9C95-4F36-BA7F-F3F6810CF7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645F196-E128-4B26-818C-3BA90F646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1860FD4-0DA2-408A-B4C0-937FA763F4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D0909CC-F07F-4D53-BFA9-59F421628F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3c7340fe44b410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251AB1B-B753-448B-AFAA-EABCBCC92A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04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DFD40837-5467-4F3E-BB74-CA68CDD49D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14ABEE74-6461-4F2B-BB68-A74BD688A4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60904-3:2019 — principios de medición con espectro de referencia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674E2F8E-7EEF-4791-A55B-7B7D57400E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60904-1:2020 — medición de curvas I‑V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F0AF25CC-8E0B-4418-B154-8F4BC6C542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37B0307A-4B7D-408A-A469-5E1F421401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953B8960-D7B1-4BFC-9732-0D0FC826A2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365EA53F-64EC-40EF-BA97-A18061D79C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5DFA4E28-FD88-420B-80CC-2A0AC33170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82575857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3E2DF07-BB9A-4779-A9EE-5DF70115B7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147453B-E0AC-4814-AEB3-DEB6B46715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642DB6C-D1C7-407A-984E-365F4E2C17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Informe de caracterización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6358150-F998-47CB-B177-3C4EBB028F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profesional: cálculo reproducible, plano coherente, prueba aceptada y expediente controlado.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B4FCA8D-321A-4F78-A637-AB362E401C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EA7665B-1518-465A-A7F5-DBB654417C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Recalcular una muestra independiente y verificar unidades, redondeos y márgenes.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9E92DA9-FCDF-4D55-8520-A9B8698F02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FDC2627-4DC2-4B57-A9D0-9D2571D85D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Conciliar memoria, planos, listas, ajustes, protocolos, as-built y manuales.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AC1801F-FD25-45C4-A6DE-B5E78AC73C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E50E587-3266-48D2-AFE1-F501844194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Defender el caso Caracterización de módulo mono‑Si de 550 W ante revisión técnica, contractual y de seguridad.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22E9229-1CCB-4730-9EA8-3FB45C6D3B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09E278F-C174-4BAF-9AA4-6C9A5E9E86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Criterio de dominio: explicar qué dato cambiaría la decisión y cómo se verificaría.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E8F0A38-B2D8-4270-96EB-B889B2BD4A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820d7fa68b64ab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725BB0A-65D4-4A03-8624-8E735F898F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07168A5-E93F-4B79-B963-829D68BE8B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Temperatura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2593590-2434-41BC-AC53-638EB782D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F91E5341-3C0F-41BA-99FA-E539E131D7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P(T)=P_STC·[1+γ_P·(T_c−25)]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C277259-6893-47C3-975C-30FB66167B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36A8A47-95FB-44B3-A249-977F70F88E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γP en 1/°C según ficha técnica.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1D66B32-0B15-437D-BA1E-5A4133536B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CE180BE-2608-4612-B483-0AFCE21F9A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7E07071-7459-403E-A64E-77E200C998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3A95137-5822-4180-A74E-CE4A9DD9D6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68263329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4EB8DAA-3A7E-4B93-8D1B-D29E86C2C3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9F8312B-87FE-45E1-96D6-B397BD24B8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4F599FC-FE37-4817-BAF9-6E6CA4244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Fotocorriente y recombinación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AA4ADA4-0587-4CAD-BFC6-C6C3F0047B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Modelo de un diodo: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E877665-1DFD-4F84-B371-1303D0CE0B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582C037-8B3D-4D85-A1DE-C91625259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I = I_ph − I_0[e^{(V+IR_s)/(nV_T)}−1] − (V+IR_s)/R_sh. Salida requerida: A.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EA1FD49-0C03-4E0D-B413-7E89ECED4A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C44318B-887A-4699-B03A-7B42842E02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no lineal; parámetros dependen de irradiancia y temperatura.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520F5C5-4871-4DFA-BC31-E303DF7D97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8EE3BA7-27BD-4A57-B691-958C3E914C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60904-1:2020 — medición de curvas I‑V.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1FADE2A-AE2D-4B81-9645-B6DCEDD77A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890E4C6-7473-4ACC-9E45-94C34DC8C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1138EA3-F8A9-4CBF-8A94-3899DAE34C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246a149a75a4e9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1879852-A040-4F83-9D6E-60C070014D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7890BB8-8986-4B44-9D4F-2E1ACA1DC1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Modelo de un diodo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EAFC6B9-A648-4CB2-9581-17FB6ED044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6034EFD-B8CD-47C8-A8C7-2970D3210F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 = I_ph − I_0[e^{(V+IR_s)/(nV_T)}−1] − (V+IR_s)/R_sh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1988BB7-D6C4-4429-BD14-A233FAD0C5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8D1BE5E-2BB7-44B2-91B9-79DC1F1146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Modelo no lineal; parámetros dependen de irradiancia y temperatura.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8F99FDC-BF18-4133-8832-546ACF82F5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B39D169-E906-48B2-8D35-ACE260087A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2D9FF13-0C4F-423E-B2EE-A0B1C1821E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96103CF-499A-4703-95C1-17A60CFD50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64368067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731DE0D1-98A4-486E-B648-F5DDA813F6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2DE89CE-5B0D-497C-9192-95DE31BA29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562D381-7FF9-44B1-9379-0629AAB6E6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Resistencia serie y paralela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C7F075D-873C-46FF-98BA-1C18A71D54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Resistencia serie y paralela: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5020877-16AD-4F14-ADF1-5EA72891D4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CBAFC54-D79C-4DDB-8A68-C60FAAABE4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Vmp y factor de forma;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9C41979-6886-49CC-925A-1DF0A94467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2E61ACB-97EE-4228-AC5E-0345B7150B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η = P_mp /(G·A).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4D8DFAD-37E5-46A1-AE4E-53084CBA0C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4B45ECA-C58A-4574-B1B9-56F3D8C999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60891:2021 — correcciones de temperatura e irradiancia.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A423F73-ACF4-49AD-8C77-CD67899CA9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2D44A924-B08A-4683-AAC2-BD11A65FFE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F265CC5-CD93-4A6C-8F15-FC3165BA5C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34df8e0edf745e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130EB8D-2165-4621-974B-36541A02E5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04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A65279CE-18FE-41FF-8B7D-8B40AED3BE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Resistencia serie y paralela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e37d1de6f1c24d84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A4F39C61-EA0A-4CAC-B2EA-D9F19BAB90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EA6AEBE1-8221-496F-8440-0A1E6052B1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F6147FE8-AD0F-4357-8A33-3916499604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2900E595-42C7-4CA4-81C2-4A20928105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9D185808-5272-4B15-AA63-2344AD3899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45309954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13DD250-2FD2-433F-8FAB-F216FDD127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B25DE42-925C-4DBB-8E9E-6315089D81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B707468-C4E5-48E7-8E7F-F538572242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Curva I‑V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23B2024-4DC3-45DF-B93A-58738291C4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Tensión térmica: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D2CABA3-B973-4EF5-97C5-D0F21508D3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219FE03-6379-4A45-80E0-AB548DDDB5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V_T = N_s·k·T_c/q. Salida requerida: V.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846CFEE-160B-45A5-B925-F6A881C7A1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5BA4218-5767-4C8F-AC28-672597D872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T en kelvin; Ns es número de celdas en serie.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BDAB73B-6A31-4320-9FE7-FC6F1A31D9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34B7EE0-0F81-4FF2-9959-4AD2931A79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60891:2021 — correcciones de temperatura e irradiancia.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DE6C8E0-53A9-439F-8CBF-43E2C2D7CF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2E3376A-2552-4600-9232-189D8597A7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275C804-C278-4C2C-8C52-4A8DEFD3E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d9363c9f86c48d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CB81375-2D02-42D0-BCA9-5F51F6A397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F1CE7E9-839D-451B-A01B-20A3CA6BDF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Tensión térmica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CBD2CD1-2102-4CA6-A484-CC4AE8B0E1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FB810480-8E0F-47D1-B7AD-3F40A26E0C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V_T = N_s·k·T_c/q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B60A7D6-549D-4F0A-B460-D447FE669A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2721B39A-D42C-47A6-9055-1249C52473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T en kelvin; Ns es número de celdas en serie.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C37BAC0-63A7-4E96-AFF4-C112A74C92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4FE764D-7E88-46B8-86AF-F5BB2DD64F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8AF062A-EC06-44DA-B409-E4A354B015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F99A9E4-6928-4BF5-B6D6-3497976B53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9370345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B560576-638A-4384-A954-3CCF3749B1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DE23F8B-704E-4C13-8F3E-B8D80509E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64339FC-B75D-40AD-B760-56301963CE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Curva P‑V y MPP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65A0585-01B9-4A85-BE68-E18CDABE92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Curva P‑V y MPP: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852D96C-2F58-4551-AA12-5B3341F006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214DF8C-C225-46AA-89D9-8A3FEF8AB1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Isc y Voc;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10EA752-D7E9-4608-9D2E-E771549717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0ECDE55-793F-4B23-B366-FF1828DFE9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I = I_ph − I_0[e^{(V+IR_s)/(nV_T)}−1] − (V+IR_s)/R_sh. Resultado expresado en 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2E23AFC-FA31-4D1B-8063-8FABFA26B9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CD1B429-351B-480B-9969-BA511A8750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61730-1:2023 — seguridad de construcción.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93D7621-7690-483C-9A6A-1562E2E0E2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D2E38BA-E818-4623-BFEE-868D4E2827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92B7B83-B2F5-449B-BB28-9F3CD08E4D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e8bf6af3f8645d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06C027B-C11C-42F8-8DA9-808C472909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EA3B4C7-3B30-414C-9E96-2AE2DA03C3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Modelo de un diodo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701B19F-4B6E-47DE-ACF8-9AFC4409F7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E4C80E9-C584-449A-8876-2E84B51254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I = I_ph − I_0[e^{(V+IR_s)/(nV_T)}−1] − (V+IR_s)/R_sh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2232C8A-B5B7-4254-8994-68931D2C00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099F2D2-5EBF-44E0-9B7E-E6874B2E8C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Modelo no lineal; parámetros dependen de irradiancia y temperatura.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988AC63-2744-4C3E-B459-58AFD7AFD1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3821CFD-5117-4F54-9D34-B5D7C9FE35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AE187F5-D49A-4E24-9D78-A833D521A8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AFA07DD-F07D-4616-B40E-DCD2C1F2E8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1351585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190CB3D0-B191-4A7D-90B7-F0151946A0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4155267-E6E4-4469-84C5-8947675D88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8011114-E9AE-40A0-A2F3-9A4DFCCC2F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Tensión de circuito abierto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9D395DA1-73F4-4989-9764-1CC08C0A0F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934B107-F107-417F-9120-E1F09F172D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6594E20-E226-45B5-B041-1C6D6C6F63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60904-3:2019 — principios de medición con espectro de referencia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A01345C-6651-4746-BD6F-DA57850FAF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5EA1FE3-69FF-4A3C-871E-4C64F468C0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60904-1:2020 — medición de curvas I‑V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893EFA6-8EB3-4C0B-8FAF-E05F0CCE1D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C9046D4-F48D-485D-B71A-5665A9896D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5BD170A-2973-4204-9AC0-269757FF52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C6C759B-14AF-4B43-B95E-5AA064A60D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32DC909-C34B-4190-A907-68B4114FC9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0e4eb5a1ae5461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4E14D3E-3A32-4823-84DF-9EF3864C18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04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5E9FC7CD-4C8A-4C60-A75A-F5B083239B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31F6C8E6-7946-4090-A325-E433CA8147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60904-3:2019 — principios de medición con espectro de referencia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09297C56-63E8-459C-B7C5-6002606B71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60904-1:2020 — medición de curvas I‑V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3E9769E7-12EB-447B-B4CE-22CC34D9E4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EA4ABBF0-0A8A-463C-8297-48A9F26978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3B195362-5299-4850-AFEB-51AF3D5927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6A062224-D632-4DF3-A221-6ECC52F01B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A001B7DA-D01E-4204-812C-6D77E8A359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44071073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0EFBA738-BAF6-48B3-8DAF-78E77D23A5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76B339F-B0E1-4D85-A8E9-04BAAF7953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E576910-816C-452B-A87B-95326DA511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Corriente de cortocircuito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CDACB2F-B5D2-4EA1-AA92-23A050C5F8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Corriente de cortocircuito: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AF2C2F5-1176-4C56-8BCE-1991713997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FE818A4-95A3-48AA-AB16-16C262D1DA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Imp y Vmp;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85D2B90-28EB-41B4-AA8E-54FF035ACB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60F9BBC-0198-4F40-92C8-4CE97C4BB8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FF = V_mp·I_mp /(V_oc·I_sc).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A5D8527-A52E-4616-89CD-B00D86E705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23EB1B7-7954-421F-8D5F-59D802F021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60904-1:2020 — medición de curvas I‑V.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B9AB41E-C1CC-4030-A103-4B5D908D58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D156ED5-5CD2-46EC-9676-F420E63005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eléctrico y curva I-V explicada.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C6DE89D-2E6C-4C72-B231-6DB7FE7536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56951fe790c423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EC4AD06-F6EE-4F9A-A507-33CB7C64BF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04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00676D0A-43A9-43F5-9A66-8A7BA72750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Corriente de cortocircuito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1039eda704704e95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FDC3BB0F-2D25-47D6-895F-064390C843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B88C64D1-B4E7-4D77-82F2-9C5C1BB6C9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26864404-D058-4928-B001-D73B54FF7A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076B269B-8981-43FA-84FA-E977FAE22A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3DF8F2C1-7917-4F5C-A832-C40C360758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7807321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37BD2D3-8805-4B5B-8421-B85600D25D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E337F59-ACAE-402B-B4EE-A9FEA2EC16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04 · FÍSICA DE LA CELDA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86BEE78-8119-45A9-BB39-D1BE3BC8CB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Factor de forma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84AA7A8-D845-497C-8BB5-9ABAE7B37C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Factor de forma: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AC729DD-EB4B-4AB9-B413-4216B30E4B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ECC0324-F8BF-4B8F-837C-1458230D0E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FF = V_mp·I_mp /(V_oc·I_sc). Salida requerida: —.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2B788A8-F3D7-48D2-9964-E395B177E9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685DD53-4319-4DAB-A96A-D314FC7585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Indicador de calidad eléctrica, afectado por Rs, Rsh y recombinación.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0C3AF8B-11CA-419C-B531-9EA5A35396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094E834-BD11-4AF6-BCA1-CF86595584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61215-1:2021 — calificación de diseño.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6654CA8-70F5-44ED-B59E-A6EFFEC519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ED9B370-6C20-434C-80D9-653C29CF21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5EF4852-7965-4602-994A-02FC1960F6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ae8adfdeae94d88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2E7947E-6199-49C8-BE6F-60D910065F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04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3909E6B-4B02-4DB0-83CA-BD6E7C587B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Factor de forma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982EA9C-5CDA-4943-B64E-67158685F4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81E6A29-2064-4625-9313-C0C1F75839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FF = V_mp·I_mp /(V_oc·I_sc)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3A9CA98-B4F6-462D-A212-B997540324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89C8BD6-471E-4ACD-946D-461518E9B6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Indicador de calidad eléctrica, afectado por Rs, Rsh y recombinación.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3411D16-5A35-472F-B91B-7BBEBDF99D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04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9C29030-C5CB-45D5-A47D-CF2266A247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A29F98A-A0AC-42BB-AE9E-904C5BF5F6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862F53A-A52E-4C0E-A255-0487220644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21914979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2026-07-25T06:32:47.3000000Z</dcterms:created>
  <dcterms:modified xsi:type="dcterms:W3CDTF">2026-07-25T06:32:47.3000000Z</dcterms:modified>
</coreProperties>
</file>