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ec2507ea0cf046ec" /><Relationship Type="http://schemas.openxmlformats.org/officeDocument/2006/relationships/extended-properties" Target="/docProps/app.xml" Id="R947848f84984404e" /><Relationship Type="http://schemas.openxmlformats.org/officeDocument/2006/relationships/officeDocument" Target="/ppt/presentation.xml" Id="R5e36640c19a34066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3a1160743eae4f5c"/>
  </p:sldMasterIdLst>
  <p:notesMasterIdLst>
    <p:notesMasterId xmlns:r="http://schemas.openxmlformats.org/officeDocument/2006/relationships" r:id="R50849739066a4fa3"/>
  </p:notesMasterIdLst>
  <p:sldIdLst>
    <p:sldId xmlns:r="http://schemas.openxmlformats.org/officeDocument/2006/relationships" id="256" r:id="Ra072f28d64fd48fc"/>
    <p:sldId xmlns:r="http://schemas.openxmlformats.org/officeDocument/2006/relationships" id="257" r:id="R4e4b3ab17c6943b5"/>
    <p:sldId xmlns:r="http://schemas.openxmlformats.org/officeDocument/2006/relationships" id="258" r:id="R56524eba7e014f55"/>
    <p:sldId xmlns:r="http://schemas.openxmlformats.org/officeDocument/2006/relationships" id="259" r:id="R19dd2a4f90984a50"/>
    <p:sldId xmlns:r="http://schemas.openxmlformats.org/officeDocument/2006/relationships" id="260" r:id="Rc1766916188d49bd"/>
    <p:sldId xmlns:r="http://schemas.openxmlformats.org/officeDocument/2006/relationships" id="261" r:id="Red5498c74957409d"/>
    <p:sldId xmlns:r="http://schemas.openxmlformats.org/officeDocument/2006/relationships" id="262" r:id="R36d8107773a04d16"/>
    <p:sldId xmlns:r="http://schemas.openxmlformats.org/officeDocument/2006/relationships" id="263" r:id="R5c3f54869d5f46e0"/>
    <p:sldId xmlns:r="http://schemas.openxmlformats.org/officeDocument/2006/relationships" id="264" r:id="Rebc9383746364678"/>
    <p:sldId xmlns:r="http://schemas.openxmlformats.org/officeDocument/2006/relationships" id="265" r:id="R94d8d2a2dfda473b"/>
    <p:sldId xmlns:r="http://schemas.openxmlformats.org/officeDocument/2006/relationships" id="266" r:id="Re0f0b9faf05e4c71"/>
    <p:sldId xmlns:r="http://schemas.openxmlformats.org/officeDocument/2006/relationships" id="267" r:id="R6e64c18d4f6a4b23"/>
    <p:sldId xmlns:r="http://schemas.openxmlformats.org/officeDocument/2006/relationships" id="268" r:id="R26d185b0d73b4a5f"/>
    <p:sldId xmlns:r="http://schemas.openxmlformats.org/officeDocument/2006/relationships" id="269" r:id="R4863cbf22c924020"/>
    <p:sldId xmlns:r="http://schemas.openxmlformats.org/officeDocument/2006/relationships" id="270" r:id="R20a34263429842c3"/>
    <p:sldId xmlns:r="http://schemas.openxmlformats.org/officeDocument/2006/relationships" id="271" r:id="Ra6ab009125aa4d59"/>
    <p:sldId xmlns:r="http://schemas.openxmlformats.org/officeDocument/2006/relationships" id="272" r:id="R15ae989c9a934e16"/>
    <p:sldId xmlns:r="http://schemas.openxmlformats.org/officeDocument/2006/relationships" id="273" r:id="R34cc997e8dde48a7"/>
    <p:sldId xmlns:r="http://schemas.openxmlformats.org/officeDocument/2006/relationships" id="274" r:id="R949d49cfb8ae4da0"/>
    <p:sldId xmlns:r="http://schemas.openxmlformats.org/officeDocument/2006/relationships" id="275" r:id="Rdd5148ba00ec49df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3cda93d9ff80407f" /><Relationship Type="http://schemas.openxmlformats.org/officeDocument/2006/relationships/slideMaster" Target="/ppt/slideMasters/slideMaster1.xml" Id="R3a1160743eae4f5c" /><Relationship Type="http://schemas.openxmlformats.org/officeDocument/2006/relationships/notesMaster" Target="/ppt/notesMasters/notesMaster1.xml" Id="R50849739066a4fa3" /><Relationship Type="http://schemas.openxmlformats.org/officeDocument/2006/relationships/presProps" Target="/ppt/presProps.xml" Id="R969bccec99cd4881" /><Relationship Type="http://schemas.openxmlformats.org/officeDocument/2006/relationships/tableStyles" Target="/ppt/tableStyles.xml" Id="Ra0e58996c8b54a80" /><Relationship Type="http://schemas.openxmlformats.org/officeDocument/2006/relationships/slide" Target="/ppt/slides/slide1.xml" Id="Ra072f28d64fd48fc" /><Relationship Type="http://schemas.openxmlformats.org/officeDocument/2006/relationships/slide" Target="/ppt/slides/slide2.xml" Id="R4e4b3ab17c6943b5" /><Relationship Type="http://schemas.openxmlformats.org/officeDocument/2006/relationships/slide" Target="/ppt/slides/slide3.xml" Id="R56524eba7e014f55" /><Relationship Type="http://schemas.openxmlformats.org/officeDocument/2006/relationships/slide" Target="/ppt/slides/slide4.xml" Id="R19dd2a4f90984a50" /><Relationship Type="http://schemas.openxmlformats.org/officeDocument/2006/relationships/slide" Target="/ppt/slides/slide5.xml" Id="Rc1766916188d49bd" /><Relationship Type="http://schemas.openxmlformats.org/officeDocument/2006/relationships/slide" Target="/ppt/slides/slide6.xml" Id="Red5498c74957409d" /><Relationship Type="http://schemas.openxmlformats.org/officeDocument/2006/relationships/slide" Target="/ppt/slides/slide7.xml" Id="R36d8107773a04d16" /><Relationship Type="http://schemas.openxmlformats.org/officeDocument/2006/relationships/slide" Target="/ppt/slides/slide8.xml" Id="R5c3f54869d5f46e0" /><Relationship Type="http://schemas.openxmlformats.org/officeDocument/2006/relationships/slide" Target="/ppt/slides/slide9.xml" Id="Rebc9383746364678" /><Relationship Type="http://schemas.openxmlformats.org/officeDocument/2006/relationships/slide" Target="/ppt/slides/slide10.xml" Id="R94d8d2a2dfda473b" /><Relationship Type="http://schemas.openxmlformats.org/officeDocument/2006/relationships/slide" Target="/ppt/slides/slide11.xml" Id="Re0f0b9faf05e4c71" /><Relationship Type="http://schemas.openxmlformats.org/officeDocument/2006/relationships/slide" Target="/ppt/slides/slide12.xml" Id="R6e64c18d4f6a4b23" /><Relationship Type="http://schemas.openxmlformats.org/officeDocument/2006/relationships/slide" Target="/ppt/slides/slide13.xml" Id="R26d185b0d73b4a5f" /><Relationship Type="http://schemas.openxmlformats.org/officeDocument/2006/relationships/slide" Target="/ppt/slides/slide14.xml" Id="R4863cbf22c924020" /><Relationship Type="http://schemas.openxmlformats.org/officeDocument/2006/relationships/slide" Target="/ppt/slides/slide15.xml" Id="R20a34263429842c3" /><Relationship Type="http://schemas.openxmlformats.org/officeDocument/2006/relationships/slide" Target="/ppt/slides/slide16.xml" Id="Ra6ab009125aa4d59" /><Relationship Type="http://schemas.openxmlformats.org/officeDocument/2006/relationships/slide" Target="/ppt/slides/slide17.xml" Id="R15ae989c9a934e16" /><Relationship Type="http://schemas.openxmlformats.org/officeDocument/2006/relationships/slide" Target="/ppt/slides/slide18.xml" Id="R34cc997e8dde48a7" /><Relationship Type="http://schemas.openxmlformats.org/officeDocument/2006/relationships/slide" Target="/ppt/slides/slide19.xml" Id="R949d49cfb8ae4da0" /><Relationship Type="http://schemas.openxmlformats.org/officeDocument/2006/relationships/slide" Target="/ppt/slides/slide20.xml" Id="Rdd5148ba00ec49df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9d4a47cd59a14010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9a0d438693aa4de9" /><Relationship Type="http://schemas.openxmlformats.org/officeDocument/2006/relationships/notesMaster" Target="/ppt/notesMasters/notesMaster1.xml" Id="Raac249e924ff417e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a2d62d984d874df5" /><Relationship Type="http://schemas.openxmlformats.org/officeDocument/2006/relationships/notesMaster" Target="/ppt/notesMasters/notesMaster1.xml" Id="Rcf0d240a1baa49e3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75cc267fb3cf4811" /><Relationship Type="http://schemas.openxmlformats.org/officeDocument/2006/relationships/notesMaster" Target="/ppt/notesMasters/notesMaster1.xml" Id="Rd95418c5c642498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4271478ce297456b" /><Relationship Type="http://schemas.openxmlformats.org/officeDocument/2006/relationships/notesMaster" Target="/ppt/notesMasters/notesMaster1.xml" Id="Rb9f1e45352ed4651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1e4286eddcd84b0d" /><Relationship Type="http://schemas.openxmlformats.org/officeDocument/2006/relationships/notesMaster" Target="/ppt/notesMasters/notesMaster1.xml" Id="R8467f2d890564457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325f53015f0e496e" /><Relationship Type="http://schemas.openxmlformats.org/officeDocument/2006/relationships/notesMaster" Target="/ppt/notesMasters/notesMaster1.xml" Id="R3f30580d051247bd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ca0cfb2ca3164d31" /><Relationship Type="http://schemas.openxmlformats.org/officeDocument/2006/relationships/notesMaster" Target="/ppt/notesMasters/notesMaster1.xml" Id="R7ddc011bf2654094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e8aee36d24ee44e1" /><Relationship Type="http://schemas.openxmlformats.org/officeDocument/2006/relationships/notesMaster" Target="/ppt/notesMasters/notesMaster1.xml" Id="Rb1cb1a23d7834aa0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36684e9f3fd845f5" /><Relationship Type="http://schemas.openxmlformats.org/officeDocument/2006/relationships/notesMaster" Target="/ppt/notesMasters/notesMaster1.xml" Id="R4416e20958bd44aa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85941908cc334d98" /><Relationship Type="http://schemas.openxmlformats.org/officeDocument/2006/relationships/notesMaster" Target="/ppt/notesMasters/notesMaster1.xml" Id="R71082ef0601b4b44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c9857b0560a44eaa" /><Relationship Type="http://schemas.openxmlformats.org/officeDocument/2006/relationships/notesMaster" Target="/ppt/notesMasters/notesMaster1.xml" Id="Rd11656e6dbfb4644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6cfc958052b44a5f" /><Relationship Type="http://schemas.openxmlformats.org/officeDocument/2006/relationships/notesMaster" Target="/ppt/notesMasters/notesMaster1.xml" Id="R140cb73c41bb4012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b01b863fe4d142bc" /><Relationship Type="http://schemas.openxmlformats.org/officeDocument/2006/relationships/notesMaster" Target="/ppt/notesMasters/notesMaster1.xml" Id="R9892f7bb8a2b4c4b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ae2a018a14e446eb" /><Relationship Type="http://schemas.openxmlformats.org/officeDocument/2006/relationships/notesMaster" Target="/ppt/notesMasters/notesMaster1.xml" Id="R7f17c38994024aaf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ece142f6b8ef4b62" /><Relationship Type="http://schemas.openxmlformats.org/officeDocument/2006/relationships/notesMaster" Target="/ppt/notesMasters/notesMaster1.xml" Id="Rc8c357af357e4ca8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88d0302323484bec" /><Relationship Type="http://schemas.openxmlformats.org/officeDocument/2006/relationships/notesMaster" Target="/ppt/notesMasters/notesMaster1.xml" Id="R8c15041d797a45cd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f9c4913f1109466e" /><Relationship Type="http://schemas.openxmlformats.org/officeDocument/2006/relationships/notesMaster" Target="/ppt/notesMasters/notesMaster1.xml" Id="Rfe42af74be4a47a0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c70b59a0b94248a6" /><Relationship Type="http://schemas.openxmlformats.org/officeDocument/2006/relationships/notesMaster" Target="/ppt/notesMasters/notesMaster1.xml" Id="Rec1d9bec968e41d2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1286a296e08047c0" /><Relationship Type="http://schemas.openxmlformats.org/officeDocument/2006/relationships/notesMaster" Target="/ppt/notesMasters/notesMaster1.xml" Id="Rcc4a410f720f43cc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c1a0255101704f44" /><Relationship Type="http://schemas.openxmlformats.org/officeDocument/2006/relationships/notesMaster" Target="/ppt/notesMasters/notesMaster1.xml" Id="R398c2d53d5204e17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System v26135 documentation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93015b9dd7b54bc1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9b0ee75f90be4b62" /><Relationship Type="http://schemas.openxmlformats.org/officeDocument/2006/relationships/slideLayout" Target="/ppt/slideLayouts/slideLayout1.xml" Id="R0502737207f9417c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0502737207f9417c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c1b366f9b3c48c4" /><Relationship Type="http://schemas.openxmlformats.org/officeDocument/2006/relationships/image" Target="/ppt/media/image.jpeg" Id="R1ba555e612c14792" /><Relationship Type="http://schemas.openxmlformats.org/officeDocument/2006/relationships/notesSlide" Target="/ppt/notesSlides/notesSlide1.xml" Id="R038dd4d876814363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4968d3b65044078" /><Relationship Type="http://schemas.openxmlformats.org/officeDocument/2006/relationships/image" Target="/ppt/media/image10.jpeg" Id="R207e9b827645457e" /><Relationship Type="http://schemas.openxmlformats.org/officeDocument/2006/relationships/notesSlide" Target="/ppt/notesSlides/notesSlide10.xml" Id="R0e1b37a9e0d44568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30ae82a57484782" /><Relationship Type="http://schemas.openxmlformats.org/officeDocument/2006/relationships/image" Target="/ppt/media/image11.jpeg" Id="Rcf428c13070e484d" /><Relationship Type="http://schemas.openxmlformats.org/officeDocument/2006/relationships/notesSlide" Target="/ppt/notesSlides/notesSlide11.xml" Id="Rcc5522159ce24c36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02b8a5a2326472d" /><Relationship Type="http://schemas.openxmlformats.org/officeDocument/2006/relationships/image" Target="/ppt/media/image12.jpeg" Id="R91bea26134b44dac" /><Relationship Type="http://schemas.openxmlformats.org/officeDocument/2006/relationships/notesSlide" Target="/ppt/notesSlides/notesSlide12.xml" Id="R325260dd758f4bdf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44576da759c468a" /><Relationship Type="http://schemas.openxmlformats.org/officeDocument/2006/relationships/image" Target="/ppt/media/image13.jpeg" Id="R27c5b38f6c7642d4" /><Relationship Type="http://schemas.openxmlformats.org/officeDocument/2006/relationships/notesSlide" Target="/ppt/notesSlides/notesSlide13.xml" Id="R89708c046b8945ab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a28abff91554c04" /><Relationship Type="http://schemas.openxmlformats.org/officeDocument/2006/relationships/image" Target="/ppt/media/image14.jpeg" Id="Rbcea3171e5d542df" /><Relationship Type="http://schemas.openxmlformats.org/officeDocument/2006/relationships/chart" Target="/ppt/slides/charts/chart3.xml" Id="R45c19a8deee44a9d" /><Relationship Type="http://schemas.openxmlformats.org/officeDocument/2006/relationships/notesSlide" Target="/ppt/notesSlides/notesSlide14.xml" Id="R8f739f4f49254e00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7a4453e948a4eff" /><Relationship Type="http://schemas.openxmlformats.org/officeDocument/2006/relationships/image" Target="/ppt/media/image15.jpeg" Id="R82955b8437594ebf" /><Relationship Type="http://schemas.openxmlformats.org/officeDocument/2006/relationships/notesSlide" Target="/ppt/notesSlides/notesSlide15.xml" Id="R5c2d25275d2443c6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2588e3a3b244346" /><Relationship Type="http://schemas.openxmlformats.org/officeDocument/2006/relationships/image" Target="/ppt/media/image16.jpeg" Id="Rd0985a9d558a4cd5" /><Relationship Type="http://schemas.openxmlformats.org/officeDocument/2006/relationships/notesSlide" Target="/ppt/notesSlides/notesSlide16.xml" Id="R5606890367d3404e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40c9bca8c3b479b" /><Relationship Type="http://schemas.openxmlformats.org/officeDocument/2006/relationships/image" Target="/ppt/media/image17.jpeg" Id="Rdcf4118310f749b4" /><Relationship Type="http://schemas.openxmlformats.org/officeDocument/2006/relationships/notesSlide" Target="/ppt/notesSlides/notesSlide17.xml" Id="R85091f8a0dfb49e0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9c4852e1f2e420f" /><Relationship Type="http://schemas.openxmlformats.org/officeDocument/2006/relationships/image" Target="/ppt/media/image18.jpeg" Id="Rfb4cdad932c34eda" /><Relationship Type="http://schemas.openxmlformats.org/officeDocument/2006/relationships/chart" Target="/ppt/slides/charts/chart4.xml" Id="Rd1437099ebb747ff" /><Relationship Type="http://schemas.openxmlformats.org/officeDocument/2006/relationships/notesSlide" Target="/ppt/notesSlides/notesSlide18.xml" Id="Rf120e16a53e24519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10869e1a9744b5d" /><Relationship Type="http://schemas.openxmlformats.org/officeDocument/2006/relationships/image" Target="/ppt/media/image19.jpeg" Id="R52de56e066cc4c25" /><Relationship Type="http://schemas.openxmlformats.org/officeDocument/2006/relationships/notesSlide" Target="/ppt/notesSlides/notesSlide19.xml" Id="R439f6bba556648e7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28cebea8fd04a39" /><Relationship Type="http://schemas.openxmlformats.org/officeDocument/2006/relationships/image" Target="/ppt/media/image2.jpeg" Id="R3271830d5789412a" /><Relationship Type="http://schemas.openxmlformats.org/officeDocument/2006/relationships/notesSlide" Target="/ppt/notesSlides/notesSlide2.xml" Id="R1097d343195b4314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bd36a5e9e6043fb" /><Relationship Type="http://schemas.openxmlformats.org/officeDocument/2006/relationships/image" Target="/ppt/media/image20.jpeg" Id="R624bd5cdc9b14b4b" /><Relationship Type="http://schemas.openxmlformats.org/officeDocument/2006/relationships/notesSlide" Target="/ppt/notesSlides/notesSlide20.xml" Id="Ra068623cfa3f4a8f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14495a6f9e64fdf" /><Relationship Type="http://schemas.openxmlformats.org/officeDocument/2006/relationships/image" Target="/ppt/media/image3.jpeg" Id="R6bc9be7bc26c4e54" /><Relationship Type="http://schemas.openxmlformats.org/officeDocument/2006/relationships/notesSlide" Target="/ppt/notesSlides/notesSlide3.xml" Id="Rdffdfb8984fb462e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1c361e5e81f4cae" /><Relationship Type="http://schemas.openxmlformats.org/officeDocument/2006/relationships/image" Target="/ppt/media/image4.jpeg" Id="R040b4aed55f4405d" /><Relationship Type="http://schemas.openxmlformats.org/officeDocument/2006/relationships/chart" Target="/ppt/slides/charts/chart1.xml" Id="Rf383835a88864e01" /><Relationship Type="http://schemas.openxmlformats.org/officeDocument/2006/relationships/notesSlide" Target="/ppt/notesSlides/notesSlide4.xml" Id="R7e97c1204ecd408a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b2535ccfe5f4a81" /><Relationship Type="http://schemas.openxmlformats.org/officeDocument/2006/relationships/image" Target="/ppt/media/image5.jpeg" Id="R867045e5ff774623" /><Relationship Type="http://schemas.openxmlformats.org/officeDocument/2006/relationships/notesSlide" Target="/ppt/notesSlides/notesSlide5.xml" Id="R04601ab92d2544f8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80208d1fcda40e2" /><Relationship Type="http://schemas.openxmlformats.org/officeDocument/2006/relationships/image" Target="/ppt/media/image6.jpeg" Id="R854adc14697d4440" /><Relationship Type="http://schemas.openxmlformats.org/officeDocument/2006/relationships/notesSlide" Target="/ppt/notesSlides/notesSlide6.xml" Id="Rd9ce137a49e8471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c124732b47b4700" /><Relationship Type="http://schemas.openxmlformats.org/officeDocument/2006/relationships/image" Target="/ppt/media/image7.jpeg" Id="R05706fb9476f4069" /><Relationship Type="http://schemas.openxmlformats.org/officeDocument/2006/relationships/notesSlide" Target="/ppt/notesSlides/notesSlide7.xml" Id="Rd1b01f7970744699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39052bbf8b248d8" /><Relationship Type="http://schemas.openxmlformats.org/officeDocument/2006/relationships/image" Target="/ppt/media/image8.jpeg" Id="Rfe8c9d91e21b4e34" /><Relationship Type="http://schemas.openxmlformats.org/officeDocument/2006/relationships/chart" Target="/ppt/slides/charts/chart2.xml" Id="R83581e88f26a4393" /><Relationship Type="http://schemas.openxmlformats.org/officeDocument/2006/relationships/notesSlide" Target="/ppt/notesSlides/notesSlide8.xml" Id="Rf23fb1d493d146e4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7d426bcaed74e36" /><Relationship Type="http://schemas.openxmlformats.org/officeDocument/2006/relationships/image" Target="/ppt/media/image9.jpeg" Id="Rfbabdd1cecbd4db6" /><Relationship Type="http://schemas.openxmlformats.org/officeDocument/2006/relationships/notesSlide" Target="/ppt/notesSlides/notesSlide9.xml" Id="Rb660f48782d742e4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82</c:v>
              </c:pt>
              <c:pt idx="1">
                <c:v>87</c:v>
              </c:pt>
              <c:pt idx="2">
                <c:v>95</c:v>
              </c:pt>
              <c:pt idx="3">
                <c:v>75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88</c:v>
              </c:pt>
              <c:pt idx="1">
                <c:v>49</c:v>
              </c:pt>
              <c:pt idx="2">
                <c:v>95</c:v>
              </c:pt>
              <c:pt idx="3">
                <c:v>47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78</c:v>
              </c:pt>
              <c:pt idx="1">
                <c:v>82</c:v>
              </c:pt>
              <c:pt idx="2">
                <c:v>95</c:v>
              </c:pt>
              <c:pt idx="3">
                <c:v>57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84</c:v>
              </c:pt>
              <c:pt idx="1">
                <c:v>89</c:v>
              </c:pt>
              <c:pt idx="2">
                <c:v>95</c:v>
              </c:pt>
              <c:pt idx="3">
                <c:v>81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577F1615-039D-49CA-9A3D-9F0E66137B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2734997-BB70-4D12-8AEA-6C578DCE90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21286C1-B76E-457D-A796-8CE38A1DEE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Pregunta y alcance final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2533B07A-867B-452B-AF50-DF308F6AE0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90700"/>
            <a:ext cx="6191250" cy="1885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FFFFF"/>
                </a:solidFill>
              </a:defRPr>
            </a:pPr>
            <a:r>
              <a:rPr sz="3150" b="1">
                <a:solidFill>
                  <a:srgbClr val="FFFFFF"/>
                </a:solidFill>
              </a:rPr>
              <a:t>Proyecto integral AERMOD, informe técnico y defensa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F9F49AB7-B67B-4CB1-93E7-930BD444DC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943350"/>
            <a:ext cx="59055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EAF4F5"/>
                </a:solidFill>
              </a:defRPr>
            </a:pPr>
            <a:r>
              <a:rPr sz="1500" b="0">
                <a:solidFill>
                  <a:srgbClr val="EAF4F5"/>
                </a:solidFill>
              </a:rPr>
              <a:t>Entregar un estudio reproducible que resista revisión técnica y regulatoria.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1AA6B2C1-9350-4D32-94D5-9F09C6CD28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ba555e612c14792"/>
          <a:srcRect xmlns:a="http://schemas.openxmlformats.org/drawingml/2006/main" l="13649" t="0" r="13649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DA0276C4-2408-44F4-8C65-70499811E7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B5972AA9-33BE-4282-9799-6836CD1FDD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PROYECTO PROFESIONAL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42DBAB69-FFD1-46E0-AE68-7632CCB0D3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1D9B1EE1-BC5B-443A-9585-8AF7A617F6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C71FAD91-3496-400C-A408-B7F894BB14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95705AAB-1422-4AC6-B658-FFAFB3AADA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01581254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3901A0C7-4508-4B69-9F98-D008C44EC8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13AF101-2A0A-47C0-A1AE-FED64FFB39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41900DF-9C3E-4A4F-BAA2-8310E85501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Fondo y acumulativo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AF25582-2AD2-4388-B81F-984F87D81C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Fondo y acumulativo: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28AEA7C-A4B8-4BD5-9CBA-724E9ED44E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1AFD079-7C98-42E8-99A5-0398B5AC9F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Hallazgos abiertos;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80729AA-C464-435E-8148-2210A7B2A7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E19C008-08BD-4B8A-9C75-1E8B13876C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CH = hallazgos cerrados/hallazgos totales·100.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F4E43B6-082A-452C-A43C-3202859DA5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56F959D-B1D0-4721-89D2-5CF5269AA4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 9001:2015.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677A64A-2D5B-4D6E-90FE-93EFAF6CC1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80E7D22-3749-4601-A3E4-9C2E57313F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4C95AD4-78A2-4691-B8BD-DAEFB92861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07e9b827645457e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C532D4D-4042-4ED7-87D2-1A5BC0BC78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WORKFLOW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512A07D3-1FB4-49FB-8E50-C1645F2036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Cierre de hallazgos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0C24FCD4-E39B-44A0-9012-19655EC3B1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694B7306-3095-4E58-AF66-5E8FA5BD6C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CH = hallazgos cerrados/hallazgos totales·100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BE186F4B-DA41-4F02-B83F-38D093CA87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A9EBA19F-27F0-4949-92B5-796CA44E41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Separar críticos, mayores y menores.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8AC38DED-C754-4AC5-8B42-868B2F62B0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CFAB4857-06DB-4C87-92C9-932DE5FA9B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8A7BC029-87D0-43EE-B98E-1F3B1B36DD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1CF1AC2D-DEF8-412A-9715-A45EBE06F8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45185732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534C6705-B52C-4DE7-9B2E-9EEB5536C7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CF40F3F-0A38-4DE6-9FBB-23A87AF735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8A62D10-FFCB-4574-8B19-C9A396B860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QA/QC de corrida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CCF5F8C-4F64-45B7-907D-786172E04C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QA/QC de corrida: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42CCC43-E140-4213-98DD-29C0BAA6BC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3E82FA3-C001-4456-B3FE-4E004632D3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Entregables exigidos;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D46F32C-2703-4CB7-A084-7C682F6B21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AEFC1B2-F6AF-4969-9663-FB4512E423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IC = entregables conformes/entregables exigidos·100.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08C4A75-A375-4B8A-8D3E-2A5BF72E90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E897B49-B4F9-4965-AFB8-39C5CB9AC8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003-2017-MINAM.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E153FA1-520B-42B5-8901-2A75DD74DA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CAEB87A-CD92-4DF1-936E-BA9CFD8432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F90E576-7FEB-413A-92EC-F721B1C1FD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f428c13070e484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42FFB9C-9D03-44D0-8F73-DF97187915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995D21CA-B785-495D-9F8B-AD6BFFF2EB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Índice de completitud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8C1E511A-52E6-4182-9BB7-A132E15174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5B1291EF-217D-4CDA-B5BB-C04C08ED03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IC = entregables conformes/entregables exigidos·100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BC675550-F7FA-4892-A2A6-88A1CA283F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976B867-4C29-4ED7-A6DC-0DB07743D4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Ponderar críticos cuando corresponda.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A6E347D3-0CD3-42F0-BEC2-F91E5AF1FD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F6C57E27-394E-412C-9C13-31E8EDB56F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561C797A-3CB8-4821-A93A-55B4BD1CDE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0232E2C-1799-4A82-853B-7D9A87C6CF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68713016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8ED73DA-B974-406E-9BC8-B50343B5A4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EE87401-E3C4-4132-8299-BEEA49901A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9484115-7CA7-4681-8E59-15B03B4D7C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Resultados críticos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0E3364C-92CE-4F86-8A53-89CB1F8B4B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Resultados críticos: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8F7283B-E531-401E-9E02-7F70785146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914BB34-EC41-4F01-863A-F4D9BE8538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Entregables conformes;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300975E-8BEC-4285-9AAC-620DEBE577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A65606C-ADBC-4805-89AF-EC5C730EEB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T = resultados con fuente y versión/resultados totales·100.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9D8691C-71BF-4649-A251-414851B3E0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EF8D1D0-A50A-4FF5-AD59-F9ABBFE1C0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C6D7180-5DCE-4AA8-A0E6-05F3E5F53B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4F3904D-79E2-4DB9-A76F-218BE8D60E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2E7D288-0B66-46CC-B55D-BA88B80012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1bea26134b44dac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6BAAE8C-FB26-46D8-ADDE-986D3CB53A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10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BBBE6658-1D70-4B83-A2E1-D5440F26FF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integral parametrizado: ampliación industrial peruana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7630A1F0-ECFB-407A-8A7E-D66D2DED17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NO₂, SO₂ y PM; 5 años met; terreno complejo; 2 comunidades; 14 escenarios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4FC1C86F-D623-4517-9897-06C3876342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70025EEE-1C84-4F08-BCAD-AC6B02F406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expediente final integra archivos, mapas, tablas, QA/QC, incertidumbre, cumplimiento y mitigación verificable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A7A5D014-DB2B-4FE6-896B-B028585916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89A99DC8-DF3A-41D5-B4B2-F8D19015C0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AA4739A-7627-49EC-947B-E4D820E6B9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0D9DCD5B-C5CF-4BAF-87D5-72FB7BB926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5F8A839D-B12C-4B59-8B27-0298FB02F2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65285055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3F260CE6-E6A7-4409-BC9E-4ECF88F3DA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2861E8A-B590-4696-9862-1A21AE5453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57E8CA0-E02A-4B93-B975-E066A8BCE9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Mapas cartográficos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89E77508-405C-4291-BC24-C20F4E1784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Mapas cartográficos: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4BD4778-0A3D-4A99-BB1A-CA7FD7BCC1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9FF4C78-D7C1-45EF-AFA1-C91C797AE8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Máximo base;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B2BE48D-45EA-4B03-81C9-AB08B17B99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F62796C-74C0-40C3-871A-6FD66BF05F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ΔC = C_base−C_mitigado.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50087066-64AB-4EB0-AF2E-A0A29A357A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FB74631-4618-4EB3-ABE5-0906066D07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0C8E205-4400-47DC-98A8-31DFCCA71D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182F8EC-70A4-4C7B-9905-EE374567F0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5CC5D24-7F4C-4F15-9A95-97C7D842D6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7c5b38f6c7642d4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D7D4018-1BAA-4B6C-9F00-DB1633695C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EC7D7629-4BB1-4210-939A-7B829219ED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Reducción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6CB6E35C-3D03-4C2D-9003-C5282FFD23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9785FD22-3CDF-4AA0-941A-4234E84BD0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ΔC = C_base−C_mitigado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FD653F72-F387-4FD9-A4F8-6C0D880560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FF6CC6F0-7C04-4C4B-B1AF-C067DE6C4C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Comparar escenarios idénticos salvo la medida.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82D0566B-3B57-4BA2-A459-01CB211127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CADC11F8-B175-4DC2-926A-57AB15874E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577367E4-2EC7-4E45-BA67-9EB9FED996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AAD36493-A27F-4593-BD6C-44EB2FC75B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71584462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824B85C6-0B80-4CC7-98C6-0FD086F0A9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5C76EC5-A735-4014-AE97-DF63368DF0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95EA61F-F222-4334-8388-6E8FD27857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Tablas de máximos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46651F8-81CC-4B2F-885E-C3D5D90630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Tablas de máximos: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1620A94-85AB-43A9-8F4D-C9F2CCABEB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2753740-E0CC-42E9-80BA-7594917AD9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Máximo mitigado;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7B0D9D6-3DCB-479E-B674-3C4CF0A192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B819F2A-EDE1-4F8A-B4A8-7E92B91EC8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B/C = PV(beneficios)/PV(costos).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D54F24C-09BA-4833-81FB-4AA2D11B2E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A005C68-D8F9-487E-808C-35326590E6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System v26135 documentation.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C9F0284-32CC-4308-91FC-71ED126025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6F0C664-CE5E-4F2B-88E5-A68CD20F3A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218BBDB-EDB3-412F-A38A-ED923E9F3F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cea3171e5d542df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7653C69-6C26-4D14-8589-00D118D2AF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10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059B35AF-A5D8-4E14-B80A-F9FB9E204C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Tablas de máximos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45c19a8deee44a9d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EF5453BF-8779-4DF2-B37E-6B8582B5C1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5D1BA9C0-936E-49E5-A3CA-F8595AF05A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E2906690-B80A-4153-9022-13C388BD0B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A2478DCB-A494-4F48-B04A-7BAFDA97C8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DF9FACEB-FF07-48A6-93DA-78CCD1D149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7531959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F5F58462-9EAC-4C17-A8CC-44B47D711B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2551CF7-A5E5-4DF1-B372-44C4F1B543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01FCBF9-73E1-4889-9CEF-6CFBB25EE8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Análisis de incertidumbre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5746DE6-3E3D-4287-BDE6-C6967D54F2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Análisis de incertidumbre: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DE02AE1-6C76-4202-8E94-59F01C566E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D6BDD8D-02D5-42F1-84FE-DAD2561402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Hallazgos abiertos;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86049FC-C062-4149-AE29-3AE48E287D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493F266-B172-4507-9E3D-9784EA609A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CH = hallazgos cerrados/hallazgos totales·100.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186B117-887C-4AC8-9B9F-04A7FAF89D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1A92D10-3A0A-40E5-83CA-BC7BAFCBC2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 9001:2015.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3BAA1ED-A3C1-4D0F-BC43-50D2D637C2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3190779-0B9B-4CD4-9160-B59B6F6BA5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8A07A9D-491B-47B3-B4FC-998655E84B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2955b8437594ebf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D44BFA3-5E10-4A1C-9798-C487AB3542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RISK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60F2D190-D576-4193-A809-463E5BD485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Cierre de hallazgos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AF0CE58-7EE5-4CF6-A592-96F41C8F8B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036C46A3-5399-433A-8F28-32579FEA2A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CH = hallazgos cerrados/hallazgos totales·100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82370938-BA11-4524-A327-A8ED08322D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4EB8067A-3DCC-4860-8639-ACB6958903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Separar críticos, mayores y menores.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6A0BBE0-CCE3-4888-8F40-95B5B26FB5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13E9FC7-ED2E-414F-A66C-5AC99769AE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1CA4550A-6B4D-41F3-973E-E86E531ABC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912A164-1756-4D28-AA7F-7586157E8A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14641952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EA0BB3C7-EC6F-49BD-A553-E6543E51EC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DDFACFB-E056-4166-8EE7-6BE5FBE1E0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BC56A8F-ABF7-49F6-80AB-5BFE2A9376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Mitigación y residual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E70494F-5FF5-465D-874C-5AEEA3CB37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Mitigación y residual: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13D5DF9-E584-4F7E-B877-F92CF4F6DF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0E39137-253B-4A0D-B594-929F2EC6E1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Entregables exigidos;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46FA320-3758-4421-A109-BE4FC178A8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0D0D630-2B76-4049-885C-14031A6FC6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IC = entregables conformes/entregables exigidos·100.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C7BD657-C607-470E-8878-10C4AD5D0B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6DCA7DD-3012-4217-BEF8-293D29788E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003-2017-MINAM.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E4425BC-25F6-4CF2-B54B-E6FB274360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918D483-CE43-4F9F-A0CF-969E30F1E4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C4F4601-9391-44D7-92C4-213F0890F4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0985a9d558a4cd5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81DDFD6-CA04-4D07-94D1-62D0A19310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10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005B9542-96E8-4779-A064-F29C65696E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integral parametrizado: ampliación industrial peruana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2BB41A30-A2CB-4566-9753-87B609A66F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NO₂, SO₂ y PM; 5 años met; terreno complejo; 2 comunidades; 14 escenarios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8386C6FF-4A09-4D9F-A16D-9A477DE5D8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260695F3-2D8A-4789-981F-50A4133AAF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expediente final integra archivos, mapas, tablas, QA/QC, incertidumbre, cumplimiento y mitigación verificable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4FD06A6B-40A9-445D-AEE7-A72DA61F28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B66A1B96-8534-40F5-A922-5D614E6A8F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30C06F2D-9888-41EE-90BF-B4326F4365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5B3A7B9-ED00-4EA9-89CA-BCDC602DFD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867C713-087E-4038-A7C6-A3E2551EA7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41977113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AB472B1-A417-429B-BE5C-9815F1297A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898ABD7-4F2B-4046-90C7-255B8E8199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917B5AD-5CEC-4A6D-B3BA-978210354F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Caso integral peruano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BC74BE3-EB87-42CC-8A42-8B9D3E7C9F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integral peruano: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327918D-4164-4D9D-935D-720B26009B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3CD08CB-65A7-46AC-A718-AF76B9B945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Entregables conformes;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73A56C7-30F9-4868-9E38-BC051C11EC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DD1FB2B-2F70-431A-9547-233576937C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T = resultados con fuente y versión/resultados totales·100.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8DF6A43-E06A-4112-B96E-D1E23B5515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3309D50-1C6D-4C7F-B168-3E194FF384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0E6C128-20D7-4498-B257-0D9D92A18E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D209047-9B4A-4FBD-8AEE-B352D7FC93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8C5D176-16A7-4ACD-BBB3-C4E1058BD4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cf4118310f749b4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EA32B14-B02C-4665-9955-77868E0204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SCENARIO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2649515C-4C77-4995-849E-2552969AAF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Trazabilidad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5D9A468-9465-44C3-B093-FC1FD5003B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A887CCC9-FDA2-4502-AADC-0A1F455105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T = resultados con fuente y versión/resultados totales·100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C49F3F22-0FD8-4E54-A769-476D6AC166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DA9B2852-A111-4344-9B32-8CD694F84A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Incluye archivos, scripts, datos y mapas.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A4B8AF81-87F0-4EEE-AF62-613C71850A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06DB1599-9BFB-48F9-ABED-355A4619B6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FA8B6828-A8F4-45F6-8CB4-B0D9E8AD2B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A30EAEAF-7E17-4EB1-87F0-2413130509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43292918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25E148C3-4AD8-474D-84ED-2E99F4EE59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2AC95F51-4D75-4A6A-A6C7-995A920D5F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22BAE94-758B-41E7-9A75-740F725DBB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Expediente reproducible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A507C7E-FDD7-4392-A289-251C8216A0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Expediente reproducible: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783521F-FE0C-4D26-A836-702612F0CD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D11B5D5-615A-4831-9C05-96E10B97F4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Máximo base;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E98E78B-8B55-47FD-ACB9-F61706F9E5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D98F07C-BAD8-4D23-B98B-FE479ABA24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ΔC = C_base−C_mitigado.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671367C-6FF6-4E60-B28C-676253AEAD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948A376-FF79-4EC8-BEA7-33CE0F85E5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1D47EC4-6E09-436A-8CB0-45B200A98B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E03DE5D-25C7-4BB1-9DC8-9B1F544041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0C83FCB-B74B-43C0-B2F9-759C6B17FE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b4cdad932c34eda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6D651C5-DF46-4F28-8D36-0B1EF7D033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10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95D68723-F920-4137-BC40-527EF16D04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Expediente reproducible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d1437099ebb747ff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AC70070C-9A95-43D9-A680-08C29E6C1E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F7C975F2-9E5A-4C3A-953E-65CBBA9067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86233F3F-E088-44A6-BE18-1094020025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52BAA252-DF7C-43CD-AC14-220A5E69F3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71334DE2-83B2-4918-A4A7-E909631CB8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01244048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A93DE431-52BD-422C-A2BE-93BEDA9CA3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45DF9F5-C2D9-4637-BDDF-D935A68837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9157D43-C8A7-4A24-ABDD-106709995D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Defensa ante autoridad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84C3070-6AF3-4F9D-A403-C5D4C91E52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Defensa ante autoridad: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9173B2E-D12D-48A6-B951-77B4EEF985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4644BF9-6BD1-4827-95DA-AFDD93B0CB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Máximo mitigado;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329A423-5209-458C-B147-11AC23CCEB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8962EDC-3CB3-4245-8EDB-F015C0B226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B/C = PV(beneficios)/PV(costos).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8932AA4-47E6-4813-AE2A-1C29FE2EDF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9822047-703F-4C63-803A-EDE03AA3E8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System v26135 documentation.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B3274B1-D5A0-4BE3-A84E-2E1348E5B8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FD1563E-493B-4F50-9DCD-4B16AB28F9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547D49A-BB92-4086-ABC5-5BB1CB92D3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2de56e066cc4c25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766494D-08E7-4B36-9BEB-FC543A10AA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820A7A88-A99C-4148-B531-32EA6F385E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Beneficio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D478139-E9B6-4336-B00E-F6D253BE7B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B1684802-7B2C-44F2-97E1-EF9BFCD71D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B/C = PV(beneficios)/PV(costos)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5A66F8D5-2EB1-49A6-8525-97F6CCCE86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0FF1EB56-E540-419C-9F65-6AFA6DA563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Complemento, no sustituto del cumplimiento.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7FF6CFF-D64E-495A-8182-C72689183A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DE9A3BC-AA5E-4282-8790-C3F3B3EE35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D2BF2AD3-0A3B-4CC5-942D-4ED12B84D0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15801FE-D940-438A-967D-D6ED9C75A6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42717897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C71751E3-62FD-4E1F-BAB7-0773EFC3CA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78ED057-1839-404E-B0F6-005419125A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0B499E7-D209-4100-8F52-22D4EA77F8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Modelo conceptual consolidado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4330B2CE-73C6-485B-A717-9AB78E8ED9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Modelo conceptual consolidado: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41003C7-737E-498B-B50F-379F9FBCB4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91BFF68-393B-4987-81FE-ED3575E488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Entregables conformes;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60715C6-2D85-4BB6-98F3-BB0DD5C71D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7615193-4477-42A5-A8F1-DBEC2BFF1D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T = resultados con fuente y versión/resultados totales·100.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0A060C46-99EB-42FA-91CF-03A58F378A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DFFEAE5-DBEB-4419-8CB5-80F797A812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A07B64F-AFAC-4109-98DD-2D47AAC887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77B242A-5499-4C61-BB0D-D0C220F361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D769E63-1C60-4BF0-9B7F-7CF28B828D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271830d5789412a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6550AA0-8A61-4E40-9ACD-7840580382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10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4C1971B3-64E6-42F5-ACD2-A6471E8068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5A142C04-A1E1-47AE-8B8A-11DDF16D11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D.S. 010-2019-MINAM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33B7505B-EEAF-486A-9716-C18AE988FC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Appendix W, 40 CFR Part 51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642B563C-F836-4DB2-95D7-5C97040541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C7E4D725-EDE9-4705-8CAE-9E9E9A6396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F6F9CDAE-9B2C-434A-A7F2-FCA6B13C03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1F33D324-0518-4BDD-952C-B7F2799AE8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AE9E4F47-EB22-4F74-A081-96C96953DA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0843619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745A5A48-AA3D-4089-8665-3DEBB32801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72284C8-0450-4C34-8E78-7F02E8907C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C2B6FD3-6CB7-4424-84AC-152C321F83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Cierre y lecciones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AEADA6E-3956-4B5F-842B-6861610704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Cierre y lecciones: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60DCA58-6053-4DFF-B4B3-83B50BA8C6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FC6A070-1755-43A2-9CEE-81BF3E7DEC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Hallazgos abiertos;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76DB540-21FB-44E1-9A98-F675EAD89D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F27FB15-0234-4F0C-A446-D96A3438AF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CH = hallazgos cerrados/hallazgos totales·100.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EC30393-72F5-4C67-9BA2-CDE760ECE2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F3FFF8EA-1BFC-4B48-9AA9-0823CEEEB1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 9001:2015.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91AE4C4-FC01-40FF-B64B-14E6FD225E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FD27EDE-66F8-450D-9F95-684380D37A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55BB7F8-ED2A-4C10-B960-73F19E82B9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24bd5cdc9b14b4b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43B34D2-E185-4226-ADD7-4F09CFB225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6264E329-B58B-44B7-8932-8B10EC550D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Cierre de hallazgos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CAEE2620-FE8B-4507-A562-A87660ED42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B53B157F-9A08-4EFB-8482-816D58C059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CH = hallazgos cerrados/hallazgos totales·100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12960CD-D013-4A9D-9125-EF5B23C0CF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42417D57-1AFA-4B7C-A507-553B8A4782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Separar críticos, mayores y menores.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2F6E5FC-DD35-4BDC-8ED8-FBA1EE27FA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2E04A0A-E32B-4D5B-8073-A8F33DA71D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7FE2614-763F-45C7-BB55-B1514C94B3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9294D37E-85E8-4FC7-A4B0-10B1A7B3E1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45307809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D620EFDC-3589-4EAE-A384-4B5A3C2CF8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0573F6D-28BD-4B67-8A33-785D52428A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65C948E-0205-41A4-B5C1-2C002E04CD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Base normativa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DEADD0C-CEE8-4216-A67C-9571B05CFD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Base normativa: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6EDCF1B-041B-4917-9AAE-F3DDD1688B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5B982CF-C4A2-4A5F-AAC3-D608375481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Máximo base;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C53EF53-F915-429C-B23F-1520B03523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E2108EB-810C-40BE-900D-723BE5593B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ΔC = C_base−C_mitigado.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970E1EE-1ADF-4B63-B0DD-2476C58E23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B6E0E44-E803-4BBE-9DAD-5B70543036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491403C-1AEC-4F40-8949-22A1D671CF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DA720D2-D254-45C6-AE57-3C92D540BF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2AEC109-C4EA-4A2F-8BF9-4964BE4A66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bc9be7bc26c4e54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D04B1DB-E2FC-403C-B9C6-0D81237336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725ADFE-0945-4C6A-8644-86785CAA62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Reducción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A7CC0499-5800-4E7B-B631-79C2723C1B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F6559E0F-FF3F-4B3A-BA4E-D581A28915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ΔC = C_base−C_mitigado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E4C32E9-087B-40F4-8C63-7841A3E922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504FB2D-C549-4400-AEAF-FA783DFBB7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Comparar escenarios idénticos salvo la medida.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01B7A2E-EB79-403E-8FA2-BFF2C07D9E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1E62C99C-5E94-428F-A313-03031B4B61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A269A99-521D-4EBE-9782-12F3C1406D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8FF05B0-838F-4177-B04E-39252179AC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03851328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7D8316AA-ED61-43E1-8C33-EE97E87825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56BFDA1-AA8D-4579-8683-E041C43400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7D3B378-9CC0-45E8-830A-0EECACEF72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Inventario controlado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277B8D4-E7E1-4070-9FB4-775B1C386F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Inventario controlado: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1EB05FB-272C-4308-9929-1A708FAA84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BC59A60-1A4E-432B-A1AB-358523F120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Máximo mitigado;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943921A-B58D-4BE2-9B24-9F024A6CA5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22ECEDF-B12D-4159-B0B6-1837222A1A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B/C = PV(beneficios)/PV(costos).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53BF372-12E2-45CA-9115-41CE64D562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AF5A32A-AC05-4C5D-BE30-278E49563C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System v26135 documentation.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9003AC3-6F6E-4C9C-8DDA-9692ACAF9C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5AE0BD1-43F2-4D3E-935B-FB0FE8ABC7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1D1C59B-CB86-466B-B0D8-DBA1BF0E19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40b4aed55f4405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8805486-E1CF-4842-ACEC-C5DC849225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10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9017A86E-16D8-4E37-85D4-026DEE965C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Inventario controlado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f383835a88864e01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6AC7F268-E41A-48F5-81C7-FBC5B7FC3F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58FC5920-A3A4-45F1-8DE9-BAD2E857A8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E3F489B7-44C8-4DD6-987D-1F22DC2CD5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62A96D1E-8CAA-4B92-AF06-C6103ECBAC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F665FFE0-071D-45B6-8E6F-7E12D555B1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15201678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0DF7579F-20E0-4D5E-ADC9-B108DE2FA4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2792B45-2B6B-414E-BFFF-CFAE59D3EB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1E59C85-3214-4CBB-8823-3E0E8427F2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Meteorología procesada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8522CB8F-2FC4-492B-B24A-5A7BB218FF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Meteorología procesada: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42F57BD-8B2D-4CD0-BE69-7B0D5F061E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C9FA147-1F19-4375-8921-49CB80D9A6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Hallazgos abiertos;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F85D580-8611-4A96-B8B5-870B8F5294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1880D2F-D936-4017-AC83-EDCBBA7206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CH = hallazgos cerrados/hallazgos totales·100.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376249D-C995-4016-A3E5-23E83C610C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C88F17A-17E0-4467-9697-60B6CAD583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 9001:2015.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19A18BD-65A8-4477-9AD8-EF077FA8E6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5DDB244-6B1C-43D7-A01C-7EC3EDD2AF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6C0EF48-7654-4145-ACED-4829FEBC0C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67045e5ff774623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0A03BDB-3B37-4C06-A8C7-E572DD5C55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8500B0CF-E7C9-47D4-8F89-6A3461030E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Cierre de hallazgos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72F09EFE-66C0-41BB-A7D9-B4E76054AF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D1035E0B-AA3C-4C8D-98DC-53CA54A8A5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CH = hallazgos cerrados/hallazgos totales·100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26EBDEE7-37EA-4F7D-9791-99C40CFBDF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5483A568-89C3-4E04-AAB4-96678368A8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Separar críticos, mayores y menores.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8588788-AD36-4E57-AC40-4236014EF3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F49774B7-06A5-4437-A351-7600AA0C5A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F346552-2D6B-4FDC-9EFA-5578D088A1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CE46EAD-7A51-4060-9C0D-B765CB0666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3394220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7D7B50A1-63E0-4CFC-B540-A857A72484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59F26AB-B590-4BB0-958C-26C00D2960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2AC67D7-142C-46BD-8E12-40ED62E0AC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Terreno y receptores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7CECFD6-0A2A-4091-8EE8-EB202D317C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Terreno y receptores: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D482CBC-F9F1-48F7-BC80-105D0D81BE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72130DC-F5A4-4A09-98F8-9ACA7ED397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Entregables exigidos;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8D90DDD-E50B-4D1E-A879-47E5004AC4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2C9A331-D14C-487C-8B71-641277F1BB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IC = entregables conformes/entregables exigidos·100.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230157E-A026-42D4-890A-D827796E6C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0742832-39F3-4C7F-B9A4-22B0D71322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003-2017-MINAM.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B77CB8F-39F2-4445-A2E1-0567CE651F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61F5601-F876-4FDD-81B3-DAE35FC9E0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3E6D071-72B3-4A58-8307-DE4A19A5B1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54adc14697d4440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A817BDA-E3EF-44D8-8F21-BE27786006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CONCEPT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B696DC82-9021-4388-9B5C-3A9E98BDCA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Índice de completitud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1AA447E1-386C-4E40-9D00-A541D4BDBD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ECD0B778-6091-4C20-A02C-E1452162FB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IC = entregables conformes/entregables exigidos·100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5186EEF6-E14A-4566-BC3F-D45953C857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05C3073-568C-4216-A758-CB62A557BD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Ponderar críticos cuando corresponda.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BD677EC2-3923-48F4-A4BB-D50B4B9F90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155EF491-D656-4DB5-8A95-CF350F9E9D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0D6941EC-9A63-4C40-B890-392A5CBBA3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DAE5B010-0897-4200-BE0C-9DE41A5B74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49433939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77106952-E46B-459C-B50D-6AAA6E4BC5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BB5505F-F950-46DB-B71B-846F2894E7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8BDCA1B-ABA1-4224-B11F-9295827176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Downwash y opciones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8B4A2DA-62CB-46F3-90A8-AFFFE6CC73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Downwash y opciones: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CCA4B26-CB1D-4DF8-B6EB-DC4C32F63C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982C8AE-83D4-4CE0-8499-F75C5FEB95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Entregables conformes;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23F621A-5389-467C-9A1F-DE6606AE88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8EA9D0A-9ED8-4BA9-A7E6-CA052E8F03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T = resultados con fuente y versión/resultados totales·100.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E183F4B-F4E5-47BF-801F-D143D169B0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737E766-99EA-4A40-979D-B476559BF7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7B97C0A-9C43-4A3B-94ED-FDCA15D4D3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76472C9-2A5D-4E46-A3A7-8E604CD759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8DF7866-DC74-4DB8-96BD-6CDE9B73F7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5706fb9476f4069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7CAE416-11A7-4E42-B527-81B7901220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10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B50BD284-D2E7-476B-BF97-1711E09FC2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EA9A2B2C-6828-44B4-9E0D-45E88642FF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D.S. 010-2019-MINAM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0F8C9C84-B651-417F-AFBE-484B8A9890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Appendix W, 40 CFR Part 51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EB08E72C-BA74-4FAF-9910-B61CF49816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A6A975D3-80F0-4F29-8692-8AD0825A21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8A4FA905-1907-4141-82E6-F0085FF732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A8AEE62A-1134-489A-9B1C-CE40BF5042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BEAE6C1A-3AA6-4C34-BAF4-9B23069A01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87823440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3735DE6F-F1A9-4A5F-899F-41D944DDF9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D6F3451-2850-4678-BAEF-54A0F59CDD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E26B819-C7DA-41F6-9DA3-800BF72151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Escenarios operativos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4461C067-253D-4041-A2F5-E0F5C21F83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Escenarios operativos: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F40FAAE-0FAD-4836-A01F-E91F28EF95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CC59265-CF51-46C2-A5E5-0428506102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Máximo base;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3FDA485-4D95-45C5-B543-735504CF96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E1E33FE-5443-4DD8-B8F9-9FA710616F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ΔC = C_base−C_mitigado.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53631F35-9820-4747-B2BD-40B17DA4B8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F52E068-40C4-4BFE-A284-BE63358510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DF38E7D-7B66-4EC0-8D61-211D8DCE31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0E9D15F-41D0-4DF7-868E-58CD50722E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DD0FF44-FA51-447D-A3AB-F00A53D451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e8c9d91e21b4e34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ED00471-71AC-4D51-B9C6-EB4A6A4C15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10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B48D44FB-A952-433F-AF18-EFF8EF7727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Escenarios operativos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83581e88f26a4393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59B14FBD-0B42-4990-8D90-7CCFE3682B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8873D399-B67E-44E9-A737-02CEDF3986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F7600BC4-3314-4458-9363-E68BB71FEB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5AE158F3-9B9B-40AB-81FB-41629F5C23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78A5A899-A5F4-47E1-95BC-E130BA75D8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6238666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B186E2A0-7098-442A-A4EE-C2F4A3FD46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D050D92-5EDB-4ED4-B7EF-6D89408E30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PROYECTO PROFESIONAL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160A570-E1FA-49D3-B3BC-163DDD3102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Química y deposición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906202E-34D9-4926-8346-20DC6FBC19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Química y deposición: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FA2201D-B13D-45CF-AD93-35A94748AC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CE80CC8-2008-4E89-A66C-9EE6431709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Máximo mitigado;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0AD82CC-4583-4DCA-B875-4556469A5B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64F58A8-03AF-4FEC-AE69-BFEFFEF5CE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B/C = PV(beneficios)/PV(costos).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E0F00F4-6DF4-4654-B935-71644030DE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036FE23-962F-4B6B-A473-AA9C7E589B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System v26135 documentation.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935F747-37B5-4215-9895-BB698D6C06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A871041-B303-4E8F-99EC-FF4243AD2D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10: Proyecto profesional.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648AB6A-6AB4-4D75-8D3A-188B6FD83C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babdd1cecbd4db6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2D78C18-9284-4355-99E5-1664821D81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42DF1FD5-A690-4D7E-90BD-B1A82665C6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Beneficio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4DBA8BB-1217-4300-8BE1-BF121428A5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0B7FF538-2196-467E-9CC6-E110AD649B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B/C = PV(beneficios)/PV(costos)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8B557718-C83B-4944-96C4-018C281A96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CDCB68DA-2514-454A-BFEA-1864C88EE0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Complemento, no sustituto del cumplimiento.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0A57AC7-E45E-4705-8D52-CA879F3742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0EFE560E-B678-4874-BC54-F9FF1D2A6A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966E9F6F-C02B-4D59-883F-E682CD5EB8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1974B5D-A5FE-48A1-9C2D-7C21142DF3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72975868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2026-07-25T10:53:55.5680000Z</dcterms:created>
  <dcterms:modified xsi:type="dcterms:W3CDTF">2026-07-25T10:53:55.5680000Z</dcterms:modified>
</coreProperties>
</file>