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37218c929fc34cc9" /><Relationship Type="http://schemas.openxmlformats.org/officeDocument/2006/relationships/extended-properties" Target="/docProps/app.xml" Id="R8cf9b36de34445c8" /><Relationship Type="http://schemas.openxmlformats.org/officeDocument/2006/relationships/officeDocument" Target="/ppt/presentation.xml" Id="R5419f8fc91074698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1b512180caaa4d45"/>
  </p:sldMasterIdLst>
  <p:notesMasterIdLst>
    <p:notesMasterId xmlns:r="http://schemas.openxmlformats.org/officeDocument/2006/relationships" r:id="R9aef4bf9cccc4a9c"/>
  </p:notesMasterIdLst>
  <p:sldIdLst>
    <p:sldId xmlns:r="http://schemas.openxmlformats.org/officeDocument/2006/relationships" id="256" r:id="Rcdf48520d4e143ca"/>
    <p:sldId xmlns:r="http://schemas.openxmlformats.org/officeDocument/2006/relationships" id="257" r:id="Rc8a51d0f0d3949bb"/>
    <p:sldId xmlns:r="http://schemas.openxmlformats.org/officeDocument/2006/relationships" id="258" r:id="Ra9352b9f6cc84263"/>
    <p:sldId xmlns:r="http://schemas.openxmlformats.org/officeDocument/2006/relationships" id="259" r:id="Rd12f452a95234be9"/>
    <p:sldId xmlns:r="http://schemas.openxmlformats.org/officeDocument/2006/relationships" id="260" r:id="R63a988270cea4996"/>
    <p:sldId xmlns:r="http://schemas.openxmlformats.org/officeDocument/2006/relationships" id="261" r:id="R6790b54f76384336"/>
    <p:sldId xmlns:r="http://schemas.openxmlformats.org/officeDocument/2006/relationships" id="262" r:id="R2ec577c5fa434844"/>
    <p:sldId xmlns:r="http://schemas.openxmlformats.org/officeDocument/2006/relationships" id="263" r:id="R7aed86052eab46c9"/>
    <p:sldId xmlns:r="http://schemas.openxmlformats.org/officeDocument/2006/relationships" id="264" r:id="Rab8c2b6d1335485d"/>
    <p:sldId xmlns:r="http://schemas.openxmlformats.org/officeDocument/2006/relationships" id="265" r:id="Rf5ef974884684821"/>
    <p:sldId xmlns:r="http://schemas.openxmlformats.org/officeDocument/2006/relationships" id="266" r:id="Rfa09aaec36fb4277"/>
    <p:sldId xmlns:r="http://schemas.openxmlformats.org/officeDocument/2006/relationships" id="267" r:id="Re7b62861d92c4fdd"/>
    <p:sldId xmlns:r="http://schemas.openxmlformats.org/officeDocument/2006/relationships" id="268" r:id="R764dac54caae4442"/>
    <p:sldId xmlns:r="http://schemas.openxmlformats.org/officeDocument/2006/relationships" id="269" r:id="R05303bd707de439a"/>
    <p:sldId xmlns:r="http://schemas.openxmlformats.org/officeDocument/2006/relationships" id="270" r:id="R8b63dbfd13aa4bcc"/>
    <p:sldId xmlns:r="http://schemas.openxmlformats.org/officeDocument/2006/relationships" id="271" r:id="R31a9e086928f4c3d"/>
    <p:sldId xmlns:r="http://schemas.openxmlformats.org/officeDocument/2006/relationships" id="272" r:id="Rf79681f6b0274bea"/>
    <p:sldId xmlns:r="http://schemas.openxmlformats.org/officeDocument/2006/relationships" id="273" r:id="R7eadd8a9767241e6"/>
    <p:sldId xmlns:r="http://schemas.openxmlformats.org/officeDocument/2006/relationships" id="274" r:id="R5c81acfad33946ea"/>
    <p:sldId xmlns:r="http://schemas.openxmlformats.org/officeDocument/2006/relationships" id="275" r:id="R5bf9e552d0cf43ca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4b26637eba78494c" /><Relationship Type="http://schemas.openxmlformats.org/officeDocument/2006/relationships/slideMaster" Target="/ppt/slideMasters/slideMaster1.xml" Id="R1b512180caaa4d45" /><Relationship Type="http://schemas.openxmlformats.org/officeDocument/2006/relationships/notesMaster" Target="/ppt/notesMasters/notesMaster1.xml" Id="R9aef4bf9cccc4a9c" /><Relationship Type="http://schemas.openxmlformats.org/officeDocument/2006/relationships/presProps" Target="/ppt/presProps.xml" Id="Rd29e2c78803049af" /><Relationship Type="http://schemas.openxmlformats.org/officeDocument/2006/relationships/tableStyles" Target="/ppt/tableStyles.xml" Id="Rc101a6f40d614a65" /><Relationship Type="http://schemas.openxmlformats.org/officeDocument/2006/relationships/slide" Target="/ppt/slides/slide1.xml" Id="Rcdf48520d4e143ca" /><Relationship Type="http://schemas.openxmlformats.org/officeDocument/2006/relationships/slide" Target="/ppt/slides/slide2.xml" Id="Rc8a51d0f0d3949bb" /><Relationship Type="http://schemas.openxmlformats.org/officeDocument/2006/relationships/slide" Target="/ppt/slides/slide3.xml" Id="Ra9352b9f6cc84263" /><Relationship Type="http://schemas.openxmlformats.org/officeDocument/2006/relationships/slide" Target="/ppt/slides/slide4.xml" Id="Rd12f452a95234be9" /><Relationship Type="http://schemas.openxmlformats.org/officeDocument/2006/relationships/slide" Target="/ppt/slides/slide5.xml" Id="R63a988270cea4996" /><Relationship Type="http://schemas.openxmlformats.org/officeDocument/2006/relationships/slide" Target="/ppt/slides/slide6.xml" Id="R6790b54f76384336" /><Relationship Type="http://schemas.openxmlformats.org/officeDocument/2006/relationships/slide" Target="/ppt/slides/slide7.xml" Id="R2ec577c5fa434844" /><Relationship Type="http://schemas.openxmlformats.org/officeDocument/2006/relationships/slide" Target="/ppt/slides/slide8.xml" Id="R7aed86052eab46c9" /><Relationship Type="http://schemas.openxmlformats.org/officeDocument/2006/relationships/slide" Target="/ppt/slides/slide9.xml" Id="Rab8c2b6d1335485d" /><Relationship Type="http://schemas.openxmlformats.org/officeDocument/2006/relationships/slide" Target="/ppt/slides/slide10.xml" Id="Rf5ef974884684821" /><Relationship Type="http://schemas.openxmlformats.org/officeDocument/2006/relationships/slide" Target="/ppt/slides/slide11.xml" Id="Rfa09aaec36fb4277" /><Relationship Type="http://schemas.openxmlformats.org/officeDocument/2006/relationships/slide" Target="/ppt/slides/slide12.xml" Id="Re7b62861d92c4fdd" /><Relationship Type="http://schemas.openxmlformats.org/officeDocument/2006/relationships/slide" Target="/ppt/slides/slide13.xml" Id="R764dac54caae4442" /><Relationship Type="http://schemas.openxmlformats.org/officeDocument/2006/relationships/slide" Target="/ppt/slides/slide14.xml" Id="R05303bd707de439a" /><Relationship Type="http://schemas.openxmlformats.org/officeDocument/2006/relationships/slide" Target="/ppt/slides/slide15.xml" Id="R8b63dbfd13aa4bcc" /><Relationship Type="http://schemas.openxmlformats.org/officeDocument/2006/relationships/slide" Target="/ppt/slides/slide16.xml" Id="R31a9e086928f4c3d" /><Relationship Type="http://schemas.openxmlformats.org/officeDocument/2006/relationships/slide" Target="/ppt/slides/slide17.xml" Id="Rf79681f6b0274bea" /><Relationship Type="http://schemas.openxmlformats.org/officeDocument/2006/relationships/slide" Target="/ppt/slides/slide18.xml" Id="R7eadd8a9767241e6" /><Relationship Type="http://schemas.openxmlformats.org/officeDocument/2006/relationships/slide" Target="/ppt/slides/slide19.xml" Id="R5c81acfad33946ea" /><Relationship Type="http://schemas.openxmlformats.org/officeDocument/2006/relationships/slide" Target="/ppt/slides/slide20.xml" Id="R5bf9e552d0cf43ca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a1cc81d7acd44d12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65fa1c471f664739" /><Relationship Type="http://schemas.openxmlformats.org/officeDocument/2006/relationships/notesMaster" Target="/ppt/notesMasters/notesMaster1.xml" Id="Rc2a8f359bdec4d74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b889fc06e2c04d26" /><Relationship Type="http://schemas.openxmlformats.org/officeDocument/2006/relationships/notesMaster" Target="/ppt/notesMasters/notesMaster1.xml" Id="R41c84eb2f1134158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b643550ade214a04" /><Relationship Type="http://schemas.openxmlformats.org/officeDocument/2006/relationships/notesMaster" Target="/ppt/notesMasters/notesMaster1.xml" Id="R6fdb9a5d6150460e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2479b21b0a9b4e20" /><Relationship Type="http://schemas.openxmlformats.org/officeDocument/2006/relationships/notesMaster" Target="/ppt/notesMasters/notesMaster1.xml" Id="R61f12734913f4667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2804acfc754b4716" /><Relationship Type="http://schemas.openxmlformats.org/officeDocument/2006/relationships/notesMaster" Target="/ppt/notesMasters/notesMaster1.xml" Id="Ra670436376e84619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2e1044f5c6da46a5" /><Relationship Type="http://schemas.openxmlformats.org/officeDocument/2006/relationships/notesMaster" Target="/ppt/notesMasters/notesMaster1.xml" Id="R0374209a986646fa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7ec52ced29ab437b" /><Relationship Type="http://schemas.openxmlformats.org/officeDocument/2006/relationships/notesMaster" Target="/ppt/notesMasters/notesMaster1.xml" Id="R0ea9b398bf0b412a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4be19e95ffef4bcf" /><Relationship Type="http://schemas.openxmlformats.org/officeDocument/2006/relationships/notesMaster" Target="/ppt/notesMasters/notesMaster1.xml" Id="R49e0d450d3dc465d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a919df00fe7a486d" /><Relationship Type="http://schemas.openxmlformats.org/officeDocument/2006/relationships/notesMaster" Target="/ppt/notesMasters/notesMaster1.xml" Id="R295bfa655ad442c2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2ccda23e60be4051" /><Relationship Type="http://schemas.openxmlformats.org/officeDocument/2006/relationships/notesMaster" Target="/ppt/notesMasters/notesMaster1.xml" Id="Rfa683d7e1a634c19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176765a7ab8d4560" /><Relationship Type="http://schemas.openxmlformats.org/officeDocument/2006/relationships/notesMaster" Target="/ppt/notesMasters/notesMaster1.xml" Id="Rfda54d5186444489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2d86e75c66eb475f" /><Relationship Type="http://schemas.openxmlformats.org/officeDocument/2006/relationships/notesMaster" Target="/ppt/notesMasters/notesMaster1.xml" Id="Rc79c59f9af2e4f25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56d1bcaed8c14e12" /><Relationship Type="http://schemas.openxmlformats.org/officeDocument/2006/relationships/notesMaster" Target="/ppt/notesMasters/notesMaster1.xml" Id="R1cd08f52512d4d95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ac44de47b569408d" /><Relationship Type="http://schemas.openxmlformats.org/officeDocument/2006/relationships/notesMaster" Target="/ppt/notesMasters/notesMaster1.xml" Id="Ra53797a9f6d74c68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d8ff2220da2b4f28" /><Relationship Type="http://schemas.openxmlformats.org/officeDocument/2006/relationships/notesMaster" Target="/ppt/notesMasters/notesMaster1.xml" Id="Rf878a7542b6b4490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3f4195e8b1654ee5" /><Relationship Type="http://schemas.openxmlformats.org/officeDocument/2006/relationships/notesMaster" Target="/ppt/notesMasters/notesMaster1.xml" Id="Rda5faa88a89a474f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7bb61194c4634dbe" /><Relationship Type="http://schemas.openxmlformats.org/officeDocument/2006/relationships/notesMaster" Target="/ppt/notesMasters/notesMaster1.xml" Id="Rb830dcc60636446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64e9a9d85f894b2b" /><Relationship Type="http://schemas.openxmlformats.org/officeDocument/2006/relationships/notesMaster" Target="/ppt/notesMasters/notesMaster1.xml" Id="Rf760a788c548422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d319bb5280e34521" /><Relationship Type="http://schemas.openxmlformats.org/officeDocument/2006/relationships/notesMaster" Target="/ppt/notesMasters/notesMaster1.xml" Id="Rba70957050a043e2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b8092e5ddf3649a9" /><Relationship Type="http://schemas.openxmlformats.org/officeDocument/2006/relationships/notesMaster" Target="/ppt/notesMasters/notesMaster1.xml" Id="R1ed8c709d4334af7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US EPA Background Concentrations Guidance 2024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Ley N.° 28611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ca5df4f4bff14bd8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3c3dba05cc8a4f29" /><Relationship Type="http://schemas.openxmlformats.org/officeDocument/2006/relationships/slideLayout" Target="/ppt/slideLayouts/slideLayout1.xml" Id="R63326c8e1fc34b8b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63326c8e1fc34b8b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ddce675bf064515" /><Relationship Type="http://schemas.openxmlformats.org/officeDocument/2006/relationships/image" Target="/ppt/media/image.jpeg" Id="Rb1f41452fac24676" /><Relationship Type="http://schemas.openxmlformats.org/officeDocument/2006/relationships/notesSlide" Target="/ppt/notesSlides/notesSlide1.xml" Id="R53cae24994f741f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3c3faaab41e44eb" /><Relationship Type="http://schemas.openxmlformats.org/officeDocument/2006/relationships/image" Target="/ppt/media/image10.jpeg" Id="R296aade84d93421f" /><Relationship Type="http://schemas.openxmlformats.org/officeDocument/2006/relationships/notesSlide" Target="/ppt/notesSlides/notesSlide10.xml" Id="R28480302f311442e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66a0f106d024e92" /><Relationship Type="http://schemas.openxmlformats.org/officeDocument/2006/relationships/image" Target="/ppt/media/image11.jpeg" Id="R0b983811f7ff4196" /><Relationship Type="http://schemas.openxmlformats.org/officeDocument/2006/relationships/notesSlide" Target="/ppt/notesSlides/notesSlide11.xml" Id="Ra997b648855042fb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fb2e11f1c5a485a" /><Relationship Type="http://schemas.openxmlformats.org/officeDocument/2006/relationships/image" Target="/ppt/media/image12.jpeg" Id="R55634134207e47e8" /><Relationship Type="http://schemas.openxmlformats.org/officeDocument/2006/relationships/notesSlide" Target="/ppt/notesSlides/notesSlide12.xml" Id="Rc4817de37f164e89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df3070161644900" /><Relationship Type="http://schemas.openxmlformats.org/officeDocument/2006/relationships/image" Target="/ppt/media/image13.jpeg" Id="R35b5ff56613e4ee9" /><Relationship Type="http://schemas.openxmlformats.org/officeDocument/2006/relationships/notesSlide" Target="/ppt/notesSlides/notesSlide13.xml" Id="R1d61935bbfcd490d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5775093053e46c8" /><Relationship Type="http://schemas.openxmlformats.org/officeDocument/2006/relationships/image" Target="/ppt/media/image14.jpeg" Id="R9f1bc3756b774ddc" /><Relationship Type="http://schemas.openxmlformats.org/officeDocument/2006/relationships/chart" Target="/ppt/slides/charts/chart3.xml" Id="Rc340e6e305d64f25" /><Relationship Type="http://schemas.openxmlformats.org/officeDocument/2006/relationships/notesSlide" Target="/ppt/notesSlides/notesSlide14.xml" Id="R020f8a414d7e470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f067dd229754f63" /><Relationship Type="http://schemas.openxmlformats.org/officeDocument/2006/relationships/image" Target="/ppt/media/image15.jpeg" Id="R7ad82902fdad480f" /><Relationship Type="http://schemas.openxmlformats.org/officeDocument/2006/relationships/notesSlide" Target="/ppt/notesSlides/notesSlide15.xml" Id="Rba44c282b64949b7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626904d5c7b4871" /><Relationship Type="http://schemas.openxmlformats.org/officeDocument/2006/relationships/image" Target="/ppt/media/image16.jpeg" Id="R3bbec12a01ca4ece" /><Relationship Type="http://schemas.openxmlformats.org/officeDocument/2006/relationships/notesSlide" Target="/ppt/notesSlides/notesSlide16.xml" Id="R4109165dd0ad4cbe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355f0056c274b70" /><Relationship Type="http://schemas.openxmlformats.org/officeDocument/2006/relationships/image" Target="/ppt/media/image17.jpeg" Id="R61f4699e36c043ba" /><Relationship Type="http://schemas.openxmlformats.org/officeDocument/2006/relationships/notesSlide" Target="/ppt/notesSlides/notesSlide17.xml" Id="Rbe3973dafda3449b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ff06d7b58514d76" /><Relationship Type="http://schemas.openxmlformats.org/officeDocument/2006/relationships/image" Target="/ppt/media/image18.jpeg" Id="Reb51e1553ddb48a7" /><Relationship Type="http://schemas.openxmlformats.org/officeDocument/2006/relationships/chart" Target="/ppt/slides/charts/chart4.xml" Id="R11c8a57024b341b7" /><Relationship Type="http://schemas.openxmlformats.org/officeDocument/2006/relationships/notesSlide" Target="/ppt/notesSlides/notesSlide18.xml" Id="R1fc9d9adad86403e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9a4e67d5a3e47c0" /><Relationship Type="http://schemas.openxmlformats.org/officeDocument/2006/relationships/image" Target="/ppt/media/image19.jpeg" Id="Rc8e97bea7ff34291" /><Relationship Type="http://schemas.openxmlformats.org/officeDocument/2006/relationships/notesSlide" Target="/ppt/notesSlides/notesSlide19.xml" Id="R958db9ba1e094c7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72bbf50305a4f2c" /><Relationship Type="http://schemas.openxmlformats.org/officeDocument/2006/relationships/image" Target="/ppt/media/image2.jpeg" Id="Re43fe3fd7a2f4060" /><Relationship Type="http://schemas.openxmlformats.org/officeDocument/2006/relationships/notesSlide" Target="/ppt/notesSlides/notesSlide2.xml" Id="R56da4f5e4e494a4c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1eafbf783c241d4" /><Relationship Type="http://schemas.openxmlformats.org/officeDocument/2006/relationships/image" Target="/ppt/media/image20.jpeg" Id="R36a91884c60d47ba" /><Relationship Type="http://schemas.openxmlformats.org/officeDocument/2006/relationships/notesSlide" Target="/ppt/notesSlides/notesSlide20.xml" Id="Ref8ce0f603f6482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ff6f883cf4a4e2e" /><Relationship Type="http://schemas.openxmlformats.org/officeDocument/2006/relationships/image" Target="/ppt/media/image3.jpeg" Id="R88a0509ebda8460a" /><Relationship Type="http://schemas.openxmlformats.org/officeDocument/2006/relationships/notesSlide" Target="/ppt/notesSlides/notesSlide3.xml" Id="Rd678128e7af0412c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01807dd89be44db" /><Relationship Type="http://schemas.openxmlformats.org/officeDocument/2006/relationships/image" Target="/ppt/media/image4.jpeg" Id="R23617a7de5414c3d" /><Relationship Type="http://schemas.openxmlformats.org/officeDocument/2006/relationships/chart" Target="/ppt/slides/charts/chart1.xml" Id="R7204d46cecb347fd" /><Relationship Type="http://schemas.openxmlformats.org/officeDocument/2006/relationships/notesSlide" Target="/ppt/notesSlides/notesSlide4.xml" Id="Rbb4c7236e2b24a9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63c669b02d3492a" /><Relationship Type="http://schemas.openxmlformats.org/officeDocument/2006/relationships/image" Target="/ppt/media/image5.jpeg" Id="Rba5fbcf84a674ff1" /><Relationship Type="http://schemas.openxmlformats.org/officeDocument/2006/relationships/notesSlide" Target="/ppt/notesSlides/notesSlide5.xml" Id="Rf405d67746664d4b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37527d001f04d42" /><Relationship Type="http://schemas.openxmlformats.org/officeDocument/2006/relationships/image" Target="/ppt/media/image6.jpeg" Id="Rde60da08eb3b4440" /><Relationship Type="http://schemas.openxmlformats.org/officeDocument/2006/relationships/notesSlide" Target="/ppt/notesSlides/notesSlide6.xml" Id="R6610d96c3c7a4d00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cdb0f55dbf64bb2" /><Relationship Type="http://schemas.openxmlformats.org/officeDocument/2006/relationships/image" Target="/ppt/media/image7.jpeg" Id="Rdba683646bef465d" /><Relationship Type="http://schemas.openxmlformats.org/officeDocument/2006/relationships/notesSlide" Target="/ppt/notesSlides/notesSlide7.xml" Id="Rc87fb51be7864650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9b17d9284b441a9" /><Relationship Type="http://schemas.openxmlformats.org/officeDocument/2006/relationships/image" Target="/ppt/media/image8.jpeg" Id="R4afa71fc47fb4382" /><Relationship Type="http://schemas.openxmlformats.org/officeDocument/2006/relationships/chart" Target="/ppt/slides/charts/chart2.xml" Id="R0815ba2deb45426c" /><Relationship Type="http://schemas.openxmlformats.org/officeDocument/2006/relationships/notesSlide" Target="/ppt/notesSlides/notesSlide8.xml" Id="R1800478359024d9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015c462cefd45ee" /><Relationship Type="http://schemas.openxmlformats.org/officeDocument/2006/relationships/image" Target="/ppt/media/image9.jpeg" Id="R8408b2abe5494c50" /><Relationship Type="http://schemas.openxmlformats.org/officeDocument/2006/relationships/notesSlide" Target="/ppt/notesSlides/notesSlide9.xml" Id="R1d47d86372144cc0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75</c:v>
              </c:pt>
              <c:pt idx="1">
                <c:v>78</c:v>
              </c:pt>
              <c:pt idx="2">
                <c:v>90</c:v>
              </c:pt>
              <c:pt idx="3">
                <c:v>72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81</c:v>
              </c:pt>
              <c:pt idx="1">
                <c:v>85</c:v>
              </c:pt>
              <c:pt idx="2">
                <c:v>90</c:v>
              </c:pt>
              <c:pt idx="3">
                <c:v>44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71</c:v>
              </c:pt>
              <c:pt idx="1">
                <c:v>73</c:v>
              </c:pt>
              <c:pt idx="2">
                <c:v>90</c:v>
              </c:pt>
              <c:pt idx="3">
                <c:v>54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77</c:v>
              </c:pt>
              <c:pt idx="1">
                <c:v>80</c:v>
              </c:pt>
              <c:pt idx="2">
                <c:v>90</c:v>
              </c:pt>
              <c:pt idx="3">
                <c:v>78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FC2E227D-A539-4310-B575-6DB56E7573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6C15F05-4F95-4EDB-80DD-5EEB36DA1A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16FFED2-5716-427B-9555-9143A3254F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Definición de concentración de fondo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999E554D-AD7F-4782-805A-F2CD118A6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Fondo, impactos acumulativos, cumplimiento y mitigación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502D92D8-AC62-4321-8886-5DD02B6754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Integrar proyecto, línea base y fuentes vecinas sin doble conteo.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8016A8C7-5FD9-4209-9327-20C115656F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1f41452fac24676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F02A209D-691F-4B70-A7DC-D4DC4282ED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D912DED0-0E28-4043-B145-C1B2B7BBDE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CUMPLIMIENTO ACUMULATIVO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3E3B1E8E-03AF-4343-989B-225F24A00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E27B5D50-24D0-4F18-B417-A516D0CEAE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109C9053-6FB4-4247-9527-66269592EB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5CABD14B-7A02-4479-BBFF-6445304F71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757156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5815784-53C9-426D-9B4B-9CE2511E52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4778DD6-97F3-479A-B0B2-26CCF6EB4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9466433-F774-4D03-869D-3D96313BC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Contribución por grupo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55450EA-5A24-4E2D-8F34-B8FDB7F2A1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Contribución por grupo: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2B56030-0943-4987-B0F2-C99711FB4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12B89A7-4A5C-4C0D-837F-6715D5695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Incertidumbre;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BEE05DB-E8DD-4621-9E52-CCBB09B3DB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3D5CF49-FBD7-4778-8BB3-222FC0F768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M_R = ECA − (C_total + U).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FE53E25-3AEE-4E60-A3F4-891E731C1F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36E5351-3F14-48E6-9808-EC4760CD6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Ley N.° 28611.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64B4A51-7224-4927-AA5C-D4DA2445A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C040427-B7FB-4A93-851F-2E6A6AE5A6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1906036-0EB3-42FB-B5D6-744C96E2E4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96aade84d93421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6F584CE-8966-4ED5-BEAE-76EB02F35F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0CBCDAD-0A2E-4E92-848A-ACB4A344DB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Margen robusto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807BC11-9C66-4699-B943-6C7CEDC553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5D59F48-6163-4DD0-BEB0-17464DC609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M_R = ECA − (C_total + U)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2358107-F61C-49CD-9AD2-95B29F2B06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1023161-B269-4ED0-BE95-20433D212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 representa incertidumbre seleccionada.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F354068-F252-41D5-87B4-DE73DDAFA5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8AB1B01-11CC-464A-A57F-71C5F6A8C2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7005F85-76D7-4EB4-B9D4-277C94B2DD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4FB3E31-493C-4EB3-9144-582AD0A3D4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5275128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E1017C0-184F-472D-A432-459254BBBB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DE7B7DB-5965-4C88-A930-52219A3C0E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B9CF84B-BAA0-4EAA-88C2-D2B088DD24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Percentiles y máximos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4870D46-60FD-4496-88D1-D7019C72DC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Percentiles y máximos: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EF32B6C-448C-4308-A4D7-8AA02D52C3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DF44523-12EF-48D2-AFDB-D5475D2768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Aporte del proyecto;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A611CB2-417A-4E86-A4FF-6249E744A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12C17FA-8649-41AA-8A89-8AB628DA9A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C_proyecto + C_vecinas + C_regional.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6676709-8354-43B2-ADBF-C5A5AD0AA5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B55A713-8A5A-40AE-B594-91B78440E7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8CDA226-7DB7-4351-A1DC-9BE2447D6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08E6D47-4269-4160-9FC0-29175D02EC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FAB30EF-3B45-4992-8D49-1186D77CAA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b983811f7ff419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FA3726A-C77D-4FF1-B205-0BE187799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91E5B28-0C4A-49E0-89F9-E2E799B507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Total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62A387C-A6A8-46D2-A852-1911F134D1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81915E9-B915-4F48-B356-57BBB1EE9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C_total = C_proyecto + C_vecinas + C_regional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75D4E2A-C8D4-455A-BE2B-6EE5DAFFF6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6B41EEF-92FB-4F4D-A724-F55963A32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Componentes mutuamente excluyentes.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4D78A8C-23B0-4EDA-A916-BF98DDBBEE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0901074-0392-4186-83D0-8D90682710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10C6C60-A849-43DC-A1F2-CC4C812EF0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104F4E8-AA5B-4A88-ADE7-059561B4F0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04975969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20C4045-83D0-4FC4-AB0B-C278189518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120F4D9-BA5C-4AF9-BEA9-1788CE2F93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B7585A8-A2FA-4CBC-B4F2-94E91A4198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ECA por periodo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DBDAA0B-D191-4E12-BF9E-11F885E13C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ECA por periodo: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920AF6D-FDA9-4ED4-A35A-8842806CA3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F92A724-BA88-44F1-A977-CB90785999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Fuentes vecinas;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874C5F6-FCDB-4F2A-ACF2-AEFEC21A50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89AFE71-A12C-4244-A5C3-D5B0AC0D4A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P_exc = N(C_total&gt;ECA)/N_válido.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D95457A-FC23-4340-A0D2-0B491CCC40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A07B0E6-58FD-4D59-A5A5-1C3260675D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919D2D8-0D7F-4CDE-A8F0-C6B35AF6C4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5BA2D42-35ED-4717-A558-E71386D968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C1E275C-741B-444B-8DF6-0A5742FA55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634134207e47e8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C682761-499A-4E75-ABAB-C824D8301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09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2A0D0961-9A06-4B52-9F9D-15073FA2FC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corredor industrial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CD136E75-FE37-4022-B35A-D75A3CAF06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4 instalaciones; tráfico; estación urbana; PM10 y SO₂; expansión propuesta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37BC6A2E-1E57-4D1F-8E2D-591707A01D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66DE5C82-7D7B-4D2D-96EF-BF1CA28ED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inventario explícito de fuentes cercanas y fondo regional evitan doble conteo; mitigación se asigna por contribución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58A158B4-947E-4D82-A843-843B050401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49C5C4F-B226-48E6-9219-6D115F134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825FF3C-0A71-4089-BEF4-7F9D02B894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2053079-E409-41CF-9312-22CF0DBE13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6CC563D-9AFF-456A-8298-1EFD8FF63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4284045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3AD3921-0472-4E83-96E4-567F1E9E5E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4B4AC87-58FC-488E-B3A4-E605292C29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4E3B1B8-5983-468D-82B7-6BD8646A38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Frecuencia permitida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13AA96B-CF9F-4494-84CD-14A45168F3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Frecuencia permitida: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0BA44AD-9ACE-47F4-BFFC-591DFA81A9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EC4EA41-32E8-4519-A189-0AC9654906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Fondo regional;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4178C3C-0498-436E-B7A1-229AF4E83E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81A4D9B-4D31-424C-98C5-87E8EAAD93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η = (Q_antes−Q_después)/Q_antes·100.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B80D5C3-F551-42C6-A90E-D10C158D54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B1C8202-DD3E-4702-AE31-29AC19916F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Background Concentrations Guidance 2024.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C91EFD5-3389-4242-8C7C-F1BCDF4D76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81D0652-FCA3-4A87-ABBE-60EF5A7A5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F8B5738-BA44-4C31-943B-D4BCAF78E7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5b5ff56613e4ee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1514E4F-0C1E-43DE-AFAC-50E442AF94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463BCFF-F6C1-44EC-A957-383629956C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Eficiencia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C55002E-7F3A-4C88-8A35-1BCC304B9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12E8017-72E2-44FD-A50B-5655C7D93A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η = (Q_antes−Q_después)/Q_antes·100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988D95A-0CFB-4AFC-87D6-580B1C0DE6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E4C9BFE-A92B-4F15-9121-1C9F5950A5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Control de emisiones, no simple dispersión.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EF2E214-47D2-46C5-A114-C81B572568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ADED77E-6DCC-40B7-901F-6EC48BDA60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1DE9D96-59BD-47EC-8BCD-7554C525F6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4FD22B7-F665-4D96-93C8-9682764DAB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46673508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C072511A-17C6-4E61-9F23-D50290001F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E173429-A0B2-402F-A953-C9CC9D4C52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DD5655F-D08F-40B2-9597-2BDD13E686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Curvas de excedencia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FCE0D80-4314-4077-85CD-8AD3A6F0E8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Curvas de excedencia: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6C281F2-2C7B-4D45-8209-8C5E2AB65D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79BE67F-D77B-4152-96EE-F4939F6314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ECA;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D450451-0955-4864-92B6-F3324F9863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547C219-44D9-4744-9160-31C953F8F9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A_i = C_i/ΣC_j·100.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5EFFA21-583E-4206-B5B1-62265AF68A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44AF1A5-3936-4466-B4FA-34F8EF46D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F3B65C8-AB8C-4BC6-BADD-12CE7E9EE8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79DE983-C2D0-4F94-85ED-2906A1F7DB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0BD6CC2-82F3-421D-B6C0-BE479646E9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f1bc3756b774ddc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97B5AB9-F8D4-4EF2-B228-0B996BF528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09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0D19EF6-C755-4919-B8C8-A18E9C9CED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Curvas de excedencia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c340e6e305d64f2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01F4B29E-918F-42F3-A908-CAD249D9AE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0B4A4A54-E7DE-4CC9-AF8D-C7EA44200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B7964EAF-91E1-4A28-9F3E-4B80C8EDBD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FF9EF206-C322-4617-B81D-0222498C90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E93EA2D3-6E13-4B13-A829-FD010B55BB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8263326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EFA08D3-7180-4FD7-B7E7-41E1A16DC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F04D26D-74B2-4449-A526-5DB2B3A867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4B9496D-7E24-4A45-A8B2-B6395C6FA3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Mapas de isoconcentración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9CF6DB2-785F-4EEC-B234-CA27A4F37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Mapas de isoconcentración: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A60E670-7587-4A71-91D8-29BF78E404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F8F848F-4319-460B-8AB6-C8080CCAB8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Incertidumbre;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A9DA9CA-FF63-4B01-A70A-C9BC795B2E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EEAC960-72EC-438F-A49A-B2F4A213C6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M_R = ECA − (C_total + U).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4D91A09-1186-4965-8884-F0AE5FFF4D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34774B4-9FEC-4E18-9799-DF4BFE42B8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Ley N.° 28611.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11E27E7-A973-46ED-A0BB-5D9BD142E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76247A6-099A-47CC-8ADE-8D4471E744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3A43FAF-5476-4606-9DBE-849D81D8D2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ad82902fdad480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C152001-3A37-4A2D-AA73-2B6DEE2BD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506041D-6A8F-40E6-91A3-16F0AEB941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Margen robusto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1848656-EFE2-44F2-A801-21B099E9F7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5989C70-3B99-43B7-BEAD-B0326EF38B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M_R = ECA − (C_total + U)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F510153-54B1-4D46-BFA4-98EC666135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E46E1A9-D351-492C-8FB9-D2958FB961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 representa incertidumbre seleccionada.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06C95F4-0D23-4211-A2C1-6212284E00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6BB92AE-ABC2-4E52-8277-AF9045B553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37E89C0-CFDF-42B2-B0E8-0ACAD62070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E4F65CB-5FC0-4798-B8C8-3E6B362089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18254370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A9CDD85-4B55-48B4-B1C5-2F005DD619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62444CE-02DF-4571-9AE8-108E162BF1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94F2544-8558-4902-A4F3-DB4E5A4CCC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corredor industrial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FC89462-76BA-49D1-AE85-5AD85BD1FF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corredor industrial: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36DAB0A-2D17-4A0C-92EA-3B4602709E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E3E4BE9-88C5-4360-A004-1FAF1878CC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Aporte del proyecto;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2CD224C-40DD-4016-87E6-0510AEF4BE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CE2B871-50E2-4D4C-938B-CD6CADDA53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C_proyecto + C_vecinas + C_regional.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36BA139-6BDC-4F3D-BAC2-FD9D31BC07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2983471-F8DB-4D23-A32F-891FD3AB93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BDA523B-3EE3-46F7-8CC3-C0158DE222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450CB78-4C4A-44D0-A4C0-4DA69BA3E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A35FC29-C88F-4ECF-8798-5D608C435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bbec12a01ca4ec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8E8F184-197E-409A-B4BE-30DEEEC54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09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F565B836-463A-4189-98CB-A2F7D9D1B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corredor industrial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1BA2778A-98B9-4046-8825-A6691E92D7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4 instalaciones; tráfico; estación urbana; PM10 y SO₂; expansión propuesta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5BD1F88D-2387-47F7-BC9A-33870C1569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837F41A4-C4AD-49F1-ABE7-2D7CFD0491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inventario explícito de fuentes cercanas y fondo regional evitan doble conteo; mitigación se asigna por contribución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AEB7C0EE-370F-4F8D-9510-FAD08200D8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095D2A5-796C-4058-AECD-A15057E120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5F7C7BD-D64A-405D-B2A4-5655BB39B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2849DD1-CC62-4132-9108-D1F467BBAA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3FA1A0F-764C-4604-82E1-67818C3C96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3465704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F38A27E-6358-4D6D-84E4-23E024B068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8FFE734-F42F-419D-943A-B69401EEC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4CA7B2A-CD5F-4439-9598-343AEA5A1F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Mitigación en fuente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A664001-3036-41F3-8758-8AE67CCC1B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Mitigación en fuente: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543877F-5877-4150-9035-E20166A2F8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98FDA58-5753-484E-B9FB-74D61A6D83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Fuentes vecinas;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A4CB03B-95CF-4094-8EE6-9F7B5479B1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D992EFE-EABE-4F5F-A38C-99158722E0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P_exc = N(C_total&gt;ECA)/N_válido.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C510162-F323-47B5-98E7-A3C714C851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1C71715-D7AA-45F7-89BA-96BA1C8C34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23134F0-4569-425B-B412-81E9B3C53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9475B86-F875-4F23-BB22-6C157342E4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FCA526A-0767-4686-91A1-4283ABBF76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1f4699e36c043b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647BD89-D3C0-4448-B3CD-A605F88435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1DB9770-6497-4B2C-8CBE-321E97F3DE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Excedencia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A57CAB5-EE96-470C-AA85-CED692096A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CC8BBA6-C8E5-4446-8C74-81056CA6A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P_exc = N(C_total&gt;ECA)/N_válido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F8F8847-D90F-4634-B94D-18A61F4BF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768D64B-4BA2-4B91-B5EB-A59A0E9D65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Respetar forma estadística del ECA.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C619AA8-AD34-4798-8A74-302B882E20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C6B5DD4-DF37-49E7-8D0D-ACBBFA1AE4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8454C44-048E-4500-B2CE-B82FCDC595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41B3A7F-7B79-4714-B079-313CFAADD5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21796860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2C4B0357-AC2D-4085-9E65-8019F7FEF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2073F99-18F7-41C0-9605-B47691B7AA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7C9B165-6B15-41AA-B4E8-A14167BB7B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Altura vs control de emisiones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20627E2-F61D-42B1-A7FB-F14D246FB0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Altura vs control de emisiones: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5826A66-A475-431C-86DB-51CC69F6F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295243B-64AC-43F0-8A61-63B6D43666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Fondo regional;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1EF16CF-FE9D-4C49-8B85-B481A7BBA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6E2D300-B86A-4D45-B9F7-64576E801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η = (Q_antes−Q_después)/Q_antes·100.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2748733-49E6-4958-858F-1C67E83E6B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E505C42-6A32-4BB9-9A19-4F97370FF2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Background Concentrations Guidance 2024.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C0D76CE-C0EA-4069-A564-4D67AF5C51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7240D36-C03A-4FBD-A4A4-36DAF181D9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B563927-7460-4C55-A6B0-1C321C2445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b51e1553ddb48a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529DFC8-C365-49F0-94AE-7F450C2016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09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EDD445A7-6F9A-46ED-861C-2E38F44210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Altura vs control de emisiones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11c8a57024b341b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D240A438-7E02-400D-8F0D-166594200D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B949EA2-45D9-40D0-9F1C-1D042151E7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C1D2248-FF8B-4E69-8649-30770E8442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408367FC-7C6C-470F-A5D1-3BF62F3D0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C61D65B0-FE66-49C9-9CBE-17A89E6422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3121670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7532435-7BD7-41CE-8D6E-3BF11535C6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287ABA4-E3E2-45AE-8B11-84BF07E28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B945384-7EB0-4A8D-A93E-051EFBA79A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Plan de monitoreo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0D6C205-96BF-49A1-8101-4D3059E157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Plan de monitoreo: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E3A40C6-653B-4E6E-BED0-BC43187B7C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12DB248-0591-4566-AE68-6ECF9CFFFA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ECA;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437C01D-5CAD-40CB-99E7-BBCC83F87D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5352722-CBE6-4AD4-AAED-76116C8C1E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A_i = C_i/ΣC_j·100.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D96EE1B-6BC0-4CFA-8A72-C36B206086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06EB4C3-5CDC-47D4-9B35-8FDB12F62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09DBFB7-A3A2-4642-A4A9-0FAFAEA541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9557D85-F32B-4846-BF04-148480FD8B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B9B7ECE-7A89-4887-953E-9DD40E8CF9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8e97bea7ff3429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4D1BE70-FD96-49E5-84E2-98FAFB42DF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255CE1C-00B8-436A-9F7E-26D47C30C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Atribución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5557259-9BAB-4648-855C-02476E6FE5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0B8B25F-C4F4-438D-9DC8-44D7DFEB58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A_i = C_i/ΣC_j·100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3102119-2817-4137-849B-6537A7319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72A5254-07AF-4930-84B7-0EBE562387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Útil para priorizar mitigación.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A55AEE7-B5DC-442A-B45D-82A17619D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941E201-789D-46B2-B68C-8ED86A0D84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02E714F-D9CD-438C-A1D3-425A1E0744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786BA4A-F0E6-4CF4-A3FB-DBF15D6EB2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83491391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F6557C5B-958C-4198-A7D1-9B60F98208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B44357B-3F3D-403B-AAC8-2A75065CE4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9C2F6AD-3CA2-4E4C-BEC3-B1D5BC34AF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Representatividad espacial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059801A-6F84-4CC0-A9A1-D604E76765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Representatividad espacial: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FEFEA5C-A7C9-4309-BDB7-54ACB40E3F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E510D62-5B4A-4BBA-8AFE-15EE883878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Fuentes vecinas;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10E0AC4-11CC-47DB-9EAC-4675FB6DF1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B25A4D4-0971-4E8F-9A33-3E7FCC303F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P_exc = N(C_total&gt;ECA)/N_válido.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017856C-2F21-4696-8EBF-C9FFC2A8C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A4A9BA5-C307-47BF-AF94-AD3C85056B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1F934BB-EC7F-424E-ADA2-ECCFB950BF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4B9201B-5F12-4187-8192-95AFF5C282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600D831-BE88-4B69-A346-181955A04F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43fe3fd7a2f406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0D4C5F1-459B-4DA0-A794-F103CFF8F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09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ABF7261A-F6DF-4685-A06D-832288FD78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84161376-095E-44E9-BDD1-B6DC883E1C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D.S. 010-2019-MINAM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5C187060-C998-4773-B0EB-B2BC6C6B46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US EPA Background Concentrations Guidance 2024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6CF83049-C722-436D-B8AC-947C7BE8AF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5ACABE81-1682-4151-ADCB-25E30A8BFF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5A85E2B0-D229-4133-9DA3-F78D253E77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4D3122F7-4A74-4260-939B-4A7549894D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50EAC435-7C3E-4353-BDB0-1DA4A7F399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44867435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A9FBC69-5FFA-42EE-A624-CCBDA37526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0583CF4-9D50-4362-A687-650874E7A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1D8D0FD-E93E-4462-9DF2-99FA021E88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Conclusión regulatoria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A97ACB2-0EEF-431E-BF16-97CC11983A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Conclusión regulatoria: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F87B158-19B8-482C-9932-59F1F7E932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33E209F-AD6C-47A5-83A8-6D797AD451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Incertidumbre;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96AFC10-5AD4-4ADC-8204-7FE5F78A79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ECAB8AD-2CA9-46DA-934F-F3CEEAF6DF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M_R = ECA − (C_total + U).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E325B21-2458-4A01-85E9-63DA3434E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F5B23FA-4D02-47C0-AF93-252BF61288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Ley N.° 28611.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C7FBD8F-088F-4C31-9566-AA6C541647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911288E-9FD4-4A15-BAE7-A50AA0FE3C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C60699F-B63A-4DE0-B3F4-EA31929DDB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6a91884c60d47b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467BE89-4BC2-48C8-AF1E-2FDA7A13B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AE5AD8E-45B6-4513-BD4E-623700E4A9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Margen robusto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0860569-3AF0-4195-9581-93DB40CAAF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BC2B56B-6C90-4152-A8D7-EFFDE33694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M_R = ECA − (C_total + U)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A6C4F38-4AF2-4585-B4A3-522C4D6ABC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4730532-F91E-4CD6-BC03-DF1EBF0F3B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 representa incertidumbre seleccionada.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EE10B82-406A-483F-B5FC-C3AAF5859A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409A8DD-737B-485D-9FAB-33C6C41554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939F4C2-7FA8-4680-8564-6587567ACF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D4E2779-AD8B-459C-912E-1420BCF00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4781730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1E8463D-86C9-4664-888D-2947BB3BE7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BE37172-FAA8-4B18-8237-1BB21FB55B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E201DD5-8603-4408-AD1D-6C8034D927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Representatividad temporal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75BD982-E011-44FD-944F-B61DD83372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Representatividad temporal: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C9580DA-DCF8-470C-AE1B-BD02B6CAA4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2F54A80-B57B-425D-A2D6-6180BF73AC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Fondo regional;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3BA4B68-2195-469D-BD4A-5A538ACAF8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51E6788-3138-44BA-9FCE-D41BF59111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η = (Q_antes−Q_después)/Q_antes·100.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1F5D99F-A6AB-4750-98FD-6BEB11B2A5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C927A6E-3484-4AF6-A223-14EB3DFDE4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Background Concentrations Guidance 2024.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436F02D-5172-4509-91E7-8CEF8F36B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7274C9F-91AB-4CA4-BDE8-F47344F5B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0055E8C-0723-42A5-AB2E-2B61D93431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8a0509ebda8460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5CCAE0F-11C3-4863-9563-DBF25DF12F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35280BB-CDE4-4B5A-B4C5-78D64A22A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Eficiencia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E28A684-CCDB-4B31-BBE0-BB1A0A59C9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AA27BF8-E95F-4665-9332-419B6D39A3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η = (Q_antes−Q_después)/Q_antes·100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6841BEF-77B3-44FB-8ED0-04CF93ED09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B0A5571-0809-4241-830E-79C114DE64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Control de emisiones, no simple dispersión.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304DECB-53CF-4800-AD56-DF5C095A01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3D02885-4D9D-4628-B6D8-43903A6E7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4355DA4-F0A6-46A9-887D-8F0499463D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69160E8-4F4B-4B81-9B52-37633C2949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3587144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DCEB412D-9202-4964-9B37-B8805C6B72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FDDBD7E-4AC5-4881-9C2B-F7287200D0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9982E60-929D-4049-8AC1-506D659063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Fondo horario vs estadístico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D1E29C8-FE73-4D88-8317-F082D5A375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Fondo horario vs estadístico: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AD0C289-6F7B-4748-BAA7-8FC18F26C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CA47942-3CBA-468B-871C-76F947F4F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ECA;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3202C66-84E0-49E2-9938-F6E677CEF4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668012E-F637-4CEF-BB8A-7D9BA7518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A_i = C_i/ΣC_j·100.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BB962C9-D814-476A-B494-8503CCCA70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FD5A131-E625-4F17-BF6B-4FF71D489A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7C093AF-131C-4185-A297-8A8589E226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52A6454-F50C-430C-A703-C2BD2EA2FD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4DF2BA3-0D94-420E-96FB-B11E952148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3617a7de5414c3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E811FAD-A6D4-47A0-AC06-E3D647255D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09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5B4B5C4-22A6-4E8D-8869-FF8140F310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Fondo horario vs estadístico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7204d46cecb347f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9B776481-440F-46B1-B381-EB2F177FC1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B05EAD4E-89B0-43DF-96D9-4807B71644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F643456D-36AD-465F-90C8-008F858B38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348F48B-3C16-4026-802F-E58FE86787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4F967C1D-5E11-46F3-9209-64A77BB901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3610869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4CAD183-85FA-467A-983B-7350928BC9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0425125-26FB-4B8D-8259-E67719A698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1433E51-5BFB-4EA8-9192-610A07399C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cercanas explícitas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3D6960C-4321-412D-AC21-BF0BCB178D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cercanas explícitas: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A8E8835-A2CC-4A52-BDDF-FBC5D9BBC2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AEAA091-1BF2-4AE8-9C26-B623FA254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Incertidumbre;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B5D2508-96FC-4FBF-8EFC-EE484C9399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CDF6153-0878-4A45-96D6-0E5146B145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M_R = ECA − (C_total + U).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59BD37F-B06D-4B8C-87F5-7A4A7B21BE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E1004C2-DFE6-46D6-9EE4-D9B49DBBEE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Ley N.° 28611.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07C4B36-2BE8-46CE-87BF-5C8FA4B06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9486203-DAEC-46B9-9B25-BFA068E3A7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E38F1EC-72DB-407A-B6E3-E96738252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a5fbcf84a674ff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B71F0AB-80DF-4864-BACE-EA48AA3702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28E1EB5-4180-440F-ADAB-CA93841F42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Margen robusto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0E803AD-A7F6-4F6F-B8AB-77C01425D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82FB636-B271-4CBA-9B64-A658E7486C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M_R = ECA − (C_total + U)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7C0ED6F-FC2D-4613-8EEC-7D281C2B05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305ED86-7318-4021-BCEB-7A9F3C6C2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 representa incertidumbre seleccionada.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8D14C10-6FBF-4917-9948-37C4F683E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8347154-0149-48F9-B0DB-819DE553A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1EE69D7-1F68-4740-9957-BEDE2B17AE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5705E9B-57B4-4900-89F6-BD47B31857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13951895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F168D39-EAFA-4CF1-B0F3-2E12DDFBD5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223277F-5F02-4115-8E81-7198252FAC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78356E1-3248-430A-948E-8A3BCECA34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regionales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3CC3656-2CED-4D49-9731-8DE27606B8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regionales: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980FE89-88F9-4E91-B9D1-92E47752F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90954A2-CA10-42F9-8A52-AD0A3E8D61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Aporte del proyecto;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1138641-4E36-45F0-A7CA-EA68E2704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E0EEC74-0571-4560-BB78-EBEA28F5DE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C_proyecto + C_vecinas + C_regional.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81F0DF4-7C03-43C4-BD39-D97C4D9660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0DC8C69-C14F-4E5D-89D6-9676862F98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A056C26-FDAC-4F38-83A2-CF8D9A1274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B0E8429-A69E-40B8-9293-7214265C96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CDA8C89-2B0D-4475-A036-49403855FE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e60da08eb3b444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F402AF6-ED20-4191-BB58-4D1B85CDD1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D4722CB-2089-41F6-87FA-8F56E11292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Total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FB0086B-02C5-4A84-9C61-A58FB4770D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BE9A538-2716-46B7-8DDD-11CC388EFF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C_total = C_proyecto + C_vecinas + C_regional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1C5DA0D-4A21-41D9-8493-17089F52A1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0D5BB73-2A65-49C7-82D2-E3F733855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Componentes mutuamente excluyentes.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92A0FF6-3069-4816-9A41-F2E059F869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D2B48E8-757F-4192-9840-F30FAD74DD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A18DA90-C3C7-462E-BC40-52A260166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C93C709-F9C9-426B-81B9-35C07B094D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92523815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D574AFB8-EC78-4A5F-B5DD-331A7DB2EF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8DEAD4A-E981-44C8-848B-B5D1D081A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81FABE6-888B-480C-99DE-C10044B976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Doble conteo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C0EB627-1206-4868-A3CC-7E4F7B12F7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Doble conteo: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26A56DB-A9F6-40CF-AF46-40E4FEB3D8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DA07387-497D-4995-AB50-C35B6FDF7A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Fuentes vecinas;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0D283F0-A936-4309-8CB2-E5F022F60E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A56E7A1-CAED-478D-A53C-03272E4A57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P_exc = N(C_total&gt;ECA)/N_válido.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010F2D9-B223-49F0-86A9-6E9D056D8A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6C793AF-AB13-404C-AC8F-9F62844FBD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40D6F3C-A558-4C6E-B792-A0E648BA06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2E3D66C-0CDE-4453-ACDE-67D1F256DE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E3CFE4C-6E61-4F24-A2B7-EC64B42661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ba683646bef465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18B4BCD-5706-4D9D-9CF9-E8576E6E40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09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45B60041-EE13-4A25-A8FD-D0886050AF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80D571EF-A21C-45D8-841C-33885CF798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D.S. 010-2019-MINAM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8099BC24-65BF-4760-9BCF-FCEE3813D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US EPA Background Concentrations Guidance 2024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32674176-9B4C-4B03-A0D1-580F0AFF9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FBACD182-3A6E-4DA5-AFCA-71B8EAFB38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201FC16B-9C9F-42D1-8B16-C73B8D3815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FCEA9F1F-1FDB-4222-8BC8-860979A718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2F254085-AA1A-4A76-B109-A9F53AF8E2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1400469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9C9399E9-7288-4552-9783-24DB7FC0B0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C2B977E-ED91-4B89-A87F-E3B0961FFA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3E859F2-6548-4F79-B05B-0E7E81B6B8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Escenario acumulativo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F6AEB4C-AB35-4905-A568-BA6B9A2EB4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Escenario acumulativo: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3842776-CE59-414F-B5E7-16F4E9C28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1AE2F27-1E22-45A1-926E-4A5CD50739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Fondo regional;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B0E03F9-3A79-401E-8D4F-814F50BA6E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A267338-D3E6-4773-AB03-CE1F19CEA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η = (Q_antes−Q_después)/Q_antes·100.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77E9007-F2B5-4A1C-BBD8-03FA8663EA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6F1D066-D6FC-4388-815E-EBCC1F1CED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Background Concentrations Guidance 2024.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DEFDE18-6030-47E6-AAD0-A06490647F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856A561-4EF0-46F3-989E-00CF7E669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7C93A48-3069-4CEB-AD90-C7EA2BDE30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afa71fc47fb438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AB096EB-23C0-4820-9687-FE3D51E37B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09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55172BC4-AC1A-4989-9FDC-3555FE648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Escenario acumulativo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0815ba2deb45426c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EC79E324-5CFC-44D8-96A9-B9CBB22A23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200D88D2-6D0D-427B-A5E4-434F4390DA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5F89A39-DC7E-422B-A29D-7D0DD92968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5969218B-FEBA-4996-8FD0-FA72C09C4C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1F3D6AEE-8306-4EB8-8B4E-0C085D5695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641862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FE4F38F-8E94-492D-A927-C15D970887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81A0A7B-9895-436B-85E6-31F58E492F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CUMPLIMIENTO ACUMULATIVO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779879A-B032-4E0B-90E1-DEE8D40ED6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Escenario incremental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26F6CDB-59AB-4893-82F4-3DF848309A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Escenario incremental: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593A867-3CE9-4E8B-AE70-DA41BC4831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DC70C3E-8CDA-4C5E-A349-55466D8B07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ECA;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9EC27C9-D314-45E4-B828-C53F92043C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4C91899-8E83-41FB-8CF2-BB5AC78890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A_i = C_i/ΣC_j·100.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FD0C158-5C40-4619-A927-265A659ED3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A13AC78-718A-4605-8603-2F322AA741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6B8BC7E-AC8E-4E3E-83E6-925FDAD79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9BFEF0C-D4F8-4B8A-BB5D-049DE89EB9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9: Cumplimiento acumulativo.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E6D2269-4D2F-4F34-A9F7-454D5B5541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408b2abe5494c5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156EEA4-E939-4E8E-A7CB-F281925A0D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42579BE3-C3D3-41BD-A292-E540546ED9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Atribución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12A95A5-8AFD-4672-829E-63AF968A2F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872F53F-BDCD-445A-A36A-EE87ABDCB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A_i = C_i/ΣC_j·100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4BF0D1E-A274-43C9-B9E9-71B835A975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6D966DA-7530-49D5-95BA-579673BA67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Útil para priorizar mitigación.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F469A07-578A-4A42-950B-92AA642C4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5FE18A1-2BE0-4EA3-8120-AE1122B7BB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E5C87C2-269D-447C-9977-9D1712E7AF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2319AE3-3B1B-4892-B8E5-2121BB8CE4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739121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2026-07-25T10:53:53.1900000Z</dcterms:created>
  <dcterms:modified xsi:type="dcterms:W3CDTF">2026-07-25T10:53:53.1900000Z</dcterms:modified>
</coreProperties>
</file>