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ee632da69c854e08" /><Relationship Type="http://schemas.openxmlformats.org/officeDocument/2006/relationships/extended-properties" Target="/docProps/app.xml" Id="Rcaecc7c6f44b44fe" /><Relationship Type="http://schemas.openxmlformats.org/officeDocument/2006/relationships/officeDocument" Target="/ppt/presentation.xml" Id="Rdac6b6a80b8b498b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4c3a7dc555e2428b"/>
  </p:sldMasterIdLst>
  <p:notesMasterIdLst>
    <p:notesMasterId xmlns:r="http://schemas.openxmlformats.org/officeDocument/2006/relationships" r:id="R5a4c23294f684d02"/>
  </p:notesMasterIdLst>
  <p:sldIdLst>
    <p:sldId xmlns:r="http://schemas.openxmlformats.org/officeDocument/2006/relationships" id="256" r:id="R900b00d5dd9f4bd4"/>
    <p:sldId xmlns:r="http://schemas.openxmlformats.org/officeDocument/2006/relationships" id="257" r:id="R47d77c43698348b8"/>
    <p:sldId xmlns:r="http://schemas.openxmlformats.org/officeDocument/2006/relationships" id="258" r:id="R8ccc4da93a8544c3"/>
    <p:sldId xmlns:r="http://schemas.openxmlformats.org/officeDocument/2006/relationships" id="259" r:id="Rbbe8e310f9ee4e76"/>
    <p:sldId xmlns:r="http://schemas.openxmlformats.org/officeDocument/2006/relationships" id="260" r:id="Rb6f7dc517de84e9d"/>
    <p:sldId xmlns:r="http://schemas.openxmlformats.org/officeDocument/2006/relationships" id="261" r:id="R841065acc3974a04"/>
    <p:sldId xmlns:r="http://schemas.openxmlformats.org/officeDocument/2006/relationships" id="262" r:id="Rc6c8e6a15b434b48"/>
    <p:sldId xmlns:r="http://schemas.openxmlformats.org/officeDocument/2006/relationships" id="263" r:id="R62d6429f414e418a"/>
    <p:sldId xmlns:r="http://schemas.openxmlformats.org/officeDocument/2006/relationships" id="264" r:id="R13be66b30a74485d"/>
    <p:sldId xmlns:r="http://schemas.openxmlformats.org/officeDocument/2006/relationships" id="265" r:id="R23e1b772268a48ae"/>
    <p:sldId xmlns:r="http://schemas.openxmlformats.org/officeDocument/2006/relationships" id="266" r:id="R002e5039263a42e7"/>
    <p:sldId xmlns:r="http://schemas.openxmlformats.org/officeDocument/2006/relationships" id="267" r:id="R75dc2b1e1afc47e5"/>
    <p:sldId xmlns:r="http://schemas.openxmlformats.org/officeDocument/2006/relationships" id="268" r:id="R5498dad692cb4782"/>
    <p:sldId xmlns:r="http://schemas.openxmlformats.org/officeDocument/2006/relationships" id="269" r:id="R66b0fb3062a44158"/>
    <p:sldId xmlns:r="http://schemas.openxmlformats.org/officeDocument/2006/relationships" id="270" r:id="R1551dab82d7c4842"/>
    <p:sldId xmlns:r="http://schemas.openxmlformats.org/officeDocument/2006/relationships" id="271" r:id="R0af4da27266d4fdf"/>
    <p:sldId xmlns:r="http://schemas.openxmlformats.org/officeDocument/2006/relationships" id="272" r:id="R7c57d6e2e5794344"/>
    <p:sldId xmlns:r="http://schemas.openxmlformats.org/officeDocument/2006/relationships" id="273" r:id="R2f0099e277cc4087"/>
    <p:sldId xmlns:r="http://schemas.openxmlformats.org/officeDocument/2006/relationships" id="274" r:id="R5c82c44167e048bb"/>
    <p:sldId xmlns:r="http://schemas.openxmlformats.org/officeDocument/2006/relationships" id="275" r:id="R370dcb3caec047be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cccaa8a55d514a3e" /><Relationship Type="http://schemas.openxmlformats.org/officeDocument/2006/relationships/slideMaster" Target="/ppt/slideMasters/slideMaster1.xml" Id="R4c3a7dc555e2428b" /><Relationship Type="http://schemas.openxmlformats.org/officeDocument/2006/relationships/notesMaster" Target="/ppt/notesMasters/notesMaster1.xml" Id="R5a4c23294f684d02" /><Relationship Type="http://schemas.openxmlformats.org/officeDocument/2006/relationships/presProps" Target="/ppt/presProps.xml" Id="R10b7e77c27534101" /><Relationship Type="http://schemas.openxmlformats.org/officeDocument/2006/relationships/tableStyles" Target="/ppt/tableStyles.xml" Id="Rf2a24a98049e49e6" /><Relationship Type="http://schemas.openxmlformats.org/officeDocument/2006/relationships/slide" Target="/ppt/slides/slide1.xml" Id="R900b00d5dd9f4bd4" /><Relationship Type="http://schemas.openxmlformats.org/officeDocument/2006/relationships/slide" Target="/ppt/slides/slide2.xml" Id="R47d77c43698348b8" /><Relationship Type="http://schemas.openxmlformats.org/officeDocument/2006/relationships/slide" Target="/ppt/slides/slide3.xml" Id="R8ccc4da93a8544c3" /><Relationship Type="http://schemas.openxmlformats.org/officeDocument/2006/relationships/slide" Target="/ppt/slides/slide4.xml" Id="Rbbe8e310f9ee4e76" /><Relationship Type="http://schemas.openxmlformats.org/officeDocument/2006/relationships/slide" Target="/ppt/slides/slide5.xml" Id="Rb6f7dc517de84e9d" /><Relationship Type="http://schemas.openxmlformats.org/officeDocument/2006/relationships/slide" Target="/ppt/slides/slide6.xml" Id="R841065acc3974a04" /><Relationship Type="http://schemas.openxmlformats.org/officeDocument/2006/relationships/slide" Target="/ppt/slides/slide7.xml" Id="Rc6c8e6a15b434b48" /><Relationship Type="http://schemas.openxmlformats.org/officeDocument/2006/relationships/slide" Target="/ppt/slides/slide8.xml" Id="R62d6429f414e418a" /><Relationship Type="http://schemas.openxmlformats.org/officeDocument/2006/relationships/slide" Target="/ppt/slides/slide9.xml" Id="R13be66b30a74485d" /><Relationship Type="http://schemas.openxmlformats.org/officeDocument/2006/relationships/slide" Target="/ppt/slides/slide10.xml" Id="R23e1b772268a48ae" /><Relationship Type="http://schemas.openxmlformats.org/officeDocument/2006/relationships/slide" Target="/ppt/slides/slide11.xml" Id="R002e5039263a42e7" /><Relationship Type="http://schemas.openxmlformats.org/officeDocument/2006/relationships/slide" Target="/ppt/slides/slide12.xml" Id="R75dc2b1e1afc47e5" /><Relationship Type="http://schemas.openxmlformats.org/officeDocument/2006/relationships/slide" Target="/ppt/slides/slide13.xml" Id="R5498dad692cb4782" /><Relationship Type="http://schemas.openxmlformats.org/officeDocument/2006/relationships/slide" Target="/ppt/slides/slide14.xml" Id="R66b0fb3062a44158" /><Relationship Type="http://schemas.openxmlformats.org/officeDocument/2006/relationships/slide" Target="/ppt/slides/slide15.xml" Id="R1551dab82d7c4842" /><Relationship Type="http://schemas.openxmlformats.org/officeDocument/2006/relationships/slide" Target="/ppt/slides/slide16.xml" Id="R0af4da27266d4fdf" /><Relationship Type="http://schemas.openxmlformats.org/officeDocument/2006/relationships/slide" Target="/ppt/slides/slide17.xml" Id="R7c57d6e2e5794344" /><Relationship Type="http://schemas.openxmlformats.org/officeDocument/2006/relationships/slide" Target="/ppt/slides/slide18.xml" Id="R2f0099e277cc4087" /><Relationship Type="http://schemas.openxmlformats.org/officeDocument/2006/relationships/slide" Target="/ppt/slides/slide19.xml" Id="R5c82c44167e048bb" /><Relationship Type="http://schemas.openxmlformats.org/officeDocument/2006/relationships/slide" Target="/ppt/slides/slide20.xml" Id="R370dcb3caec047be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4054e315d6e3496d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9363dd4c4ffe47ce" /><Relationship Type="http://schemas.openxmlformats.org/officeDocument/2006/relationships/notesMaster" Target="/ppt/notesMasters/notesMaster1.xml" Id="R8ae86232335a4a87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3c1471c1a2e347bb" /><Relationship Type="http://schemas.openxmlformats.org/officeDocument/2006/relationships/notesMaster" Target="/ppt/notesMasters/notesMaster1.xml" Id="R9b6de9271a47449b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897451fdd5294174" /><Relationship Type="http://schemas.openxmlformats.org/officeDocument/2006/relationships/notesMaster" Target="/ppt/notesMasters/notesMaster1.xml" Id="R1a1e38efd6a84263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926586e6f27e4cf3" /><Relationship Type="http://schemas.openxmlformats.org/officeDocument/2006/relationships/notesMaster" Target="/ppt/notesMasters/notesMaster1.xml" Id="R69b65958d6314f99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f3fde7cc04234c4a" /><Relationship Type="http://schemas.openxmlformats.org/officeDocument/2006/relationships/notesMaster" Target="/ppt/notesMasters/notesMaster1.xml" Id="R2b1a78b4a37c400c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5157d1cf06434afb" /><Relationship Type="http://schemas.openxmlformats.org/officeDocument/2006/relationships/notesMaster" Target="/ppt/notesMasters/notesMaster1.xml" Id="R9080fd0b70d04ba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aabb7e9098e44d09" /><Relationship Type="http://schemas.openxmlformats.org/officeDocument/2006/relationships/notesMaster" Target="/ppt/notesMasters/notesMaster1.xml" Id="R175049df0b1c434c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4915b2493f054e70" /><Relationship Type="http://schemas.openxmlformats.org/officeDocument/2006/relationships/notesMaster" Target="/ppt/notesMasters/notesMaster1.xml" Id="R21166ae7c02e46f2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80696aae97f94bc5" /><Relationship Type="http://schemas.openxmlformats.org/officeDocument/2006/relationships/notesMaster" Target="/ppt/notesMasters/notesMaster1.xml" Id="R2de7cd8cb0ff49c6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4a18c980032b483e" /><Relationship Type="http://schemas.openxmlformats.org/officeDocument/2006/relationships/notesMaster" Target="/ppt/notesMasters/notesMaster1.xml" Id="R2fa146c4095c42c3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5eafeba3bda747f5" /><Relationship Type="http://schemas.openxmlformats.org/officeDocument/2006/relationships/notesMaster" Target="/ppt/notesMasters/notesMaster1.xml" Id="Rc9479398c05144b4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b1a2adce91b841dd" /><Relationship Type="http://schemas.openxmlformats.org/officeDocument/2006/relationships/notesMaster" Target="/ppt/notesMasters/notesMaster1.xml" Id="R3cd39a50d69646dd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5ad6e9f9872245bc" /><Relationship Type="http://schemas.openxmlformats.org/officeDocument/2006/relationships/notesMaster" Target="/ppt/notesMasters/notesMaster1.xml" Id="Rcca3dae2ae794ea4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55f15d52b03e4eec" /><Relationship Type="http://schemas.openxmlformats.org/officeDocument/2006/relationships/notesMaster" Target="/ppt/notesMasters/notesMaster1.xml" Id="R399ae0147ded462a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2a18cc9dc9064a0d" /><Relationship Type="http://schemas.openxmlformats.org/officeDocument/2006/relationships/notesMaster" Target="/ppt/notesMasters/notesMaster1.xml" Id="Rae525d9be37044c7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cf33cc0024a844f8" /><Relationship Type="http://schemas.openxmlformats.org/officeDocument/2006/relationships/notesMaster" Target="/ppt/notesMasters/notesMaster1.xml" Id="R2d6431fd7755448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fc7e81bbf914b09" /><Relationship Type="http://schemas.openxmlformats.org/officeDocument/2006/relationships/notesMaster" Target="/ppt/notesMasters/notesMaster1.xml" Id="R8d5bccfbadb24a9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a64b1d61e7984191" /><Relationship Type="http://schemas.openxmlformats.org/officeDocument/2006/relationships/notesMaster" Target="/ppt/notesMasters/notesMaster1.xml" Id="Rb81ba12573ce498d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1f6896a6da274f56" /><Relationship Type="http://schemas.openxmlformats.org/officeDocument/2006/relationships/notesMaster" Target="/ppt/notesMasters/notesMaster1.xml" Id="R239e5c3fee574f34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172cd796b2fd41e9" /><Relationship Type="http://schemas.openxmlformats.org/officeDocument/2006/relationships/notesMaster" Target="/ppt/notesMasters/notesMaster1.xml" Id="R816505f0f2164a52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User's Guide v26135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D.S. 003-2017-MINAM</a:t>
            </a:r>
          </a:p>
          <a:p xmlns:a="http://schemas.openxmlformats.org/drawingml/2006/main">
            <a:r>
              <a:t>US EPA guidance on NO₂ modeling techniques</a:t>
            </a:r>
          </a:p>
          <a:p xmlns:a="http://schemas.openxmlformats.org/drawingml/2006/main">
            <a:r>
              <a:t>Imagen temática generada con OpenAI ImageGen para CENESAM, módulo 7.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5bc3861419df42bc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5e96de5265e41c5" /><Relationship Type="http://schemas.openxmlformats.org/officeDocument/2006/relationships/slideLayout" Target="/ppt/slideLayouts/slideLayout1.xml" Id="R78b67ba64fec4aa5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78b67ba64fec4aa5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dc68022a1624159" /><Relationship Type="http://schemas.openxmlformats.org/officeDocument/2006/relationships/image" Target="/ppt/media/image.jpeg" Id="R906a5d6b968a4d0d" /><Relationship Type="http://schemas.openxmlformats.org/officeDocument/2006/relationships/notesSlide" Target="/ppt/notesSlides/notesSlide1.xml" Id="R6d33deeea189459d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84c5d46baa34cec" /><Relationship Type="http://schemas.openxmlformats.org/officeDocument/2006/relationships/image" Target="/ppt/media/image10.jpeg" Id="Ra5b2e0cb92c34a9d" /><Relationship Type="http://schemas.openxmlformats.org/officeDocument/2006/relationships/notesSlide" Target="/ppt/notesSlides/notesSlide10.xml" Id="R75869595ac714aba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8ff5fc38c404aae" /><Relationship Type="http://schemas.openxmlformats.org/officeDocument/2006/relationships/image" Target="/ppt/media/image11.jpeg" Id="Red26e2f58cbb46af" /><Relationship Type="http://schemas.openxmlformats.org/officeDocument/2006/relationships/notesSlide" Target="/ppt/notesSlides/notesSlide11.xml" Id="Rf9e253b67016409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569548a5a764787" /><Relationship Type="http://schemas.openxmlformats.org/officeDocument/2006/relationships/image" Target="/ppt/media/image12.jpeg" Id="R21a10ab528e941a1" /><Relationship Type="http://schemas.openxmlformats.org/officeDocument/2006/relationships/notesSlide" Target="/ppt/notesSlides/notesSlide12.xml" Id="Rabd55d70d2df4e7f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b0af5cffbf04202" /><Relationship Type="http://schemas.openxmlformats.org/officeDocument/2006/relationships/image" Target="/ppt/media/image13.jpeg" Id="R7edb09208c7747aa" /><Relationship Type="http://schemas.openxmlformats.org/officeDocument/2006/relationships/notesSlide" Target="/ppt/notesSlides/notesSlide13.xml" Id="Rc4461bd735734b8c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e129851c0294018" /><Relationship Type="http://schemas.openxmlformats.org/officeDocument/2006/relationships/image" Target="/ppt/media/image14.jpeg" Id="R0350e8539d0f4489" /><Relationship Type="http://schemas.openxmlformats.org/officeDocument/2006/relationships/chart" Target="/ppt/slides/charts/chart3.xml" Id="Rf92a9f2556554f87" /><Relationship Type="http://schemas.openxmlformats.org/officeDocument/2006/relationships/notesSlide" Target="/ppt/notesSlides/notesSlide14.xml" Id="R209ffffca91e43f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dbcfcfbe79d467d" /><Relationship Type="http://schemas.openxmlformats.org/officeDocument/2006/relationships/image" Target="/ppt/media/image15.jpeg" Id="R78b54394832a4ffb" /><Relationship Type="http://schemas.openxmlformats.org/officeDocument/2006/relationships/notesSlide" Target="/ppt/notesSlides/notesSlide15.xml" Id="R2dcbfaced6a742ad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afb5ed390a0441a" /><Relationship Type="http://schemas.openxmlformats.org/officeDocument/2006/relationships/image" Target="/ppt/media/image16.jpeg" Id="Rb86885e7f9ec40b2" /><Relationship Type="http://schemas.openxmlformats.org/officeDocument/2006/relationships/notesSlide" Target="/ppt/notesSlides/notesSlide16.xml" Id="R2f2623b8488c48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bd8f0fef2d4dba" /><Relationship Type="http://schemas.openxmlformats.org/officeDocument/2006/relationships/image" Target="/ppt/media/image17.jpeg" Id="Rf9ad1f7e712d45ed" /><Relationship Type="http://schemas.openxmlformats.org/officeDocument/2006/relationships/notesSlide" Target="/ppt/notesSlides/notesSlide17.xml" Id="R6f417d351f0641dd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aef503cfd6942e7" /><Relationship Type="http://schemas.openxmlformats.org/officeDocument/2006/relationships/image" Target="/ppt/media/image18.jpeg" Id="Rf48da7cbbb1a4a00" /><Relationship Type="http://schemas.openxmlformats.org/officeDocument/2006/relationships/chart" Target="/ppt/slides/charts/chart4.xml" Id="Rb92a92980a144e75" /><Relationship Type="http://schemas.openxmlformats.org/officeDocument/2006/relationships/notesSlide" Target="/ppt/notesSlides/notesSlide18.xml" Id="R30cd50430bbe47e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9543110ac564520" /><Relationship Type="http://schemas.openxmlformats.org/officeDocument/2006/relationships/image" Target="/ppt/media/image19.jpeg" Id="Rc93d6826940042f0" /><Relationship Type="http://schemas.openxmlformats.org/officeDocument/2006/relationships/notesSlide" Target="/ppt/notesSlides/notesSlide19.xml" Id="R6ebeaf2a3c43436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ca54dacbf594e4c" /><Relationship Type="http://schemas.openxmlformats.org/officeDocument/2006/relationships/image" Target="/ppt/media/image2.jpeg" Id="R9a67e44d79e34f84" /><Relationship Type="http://schemas.openxmlformats.org/officeDocument/2006/relationships/notesSlide" Target="/ppt/notesSlides/notesSlide2.xml" Id="R688ba12ed585414d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db178a8c40b4e15" /><Relationship Type="http://schemas.openxmlformats.org/officeDocument/2006/relationships/image" Target="/ppt/media/image20.jpeg" Id="Rd9675f7a92de4a47" /><Relationship Type="http://schemas.openxmlformats.org/officeDocument/2006/relationships/notesSlide" Target="/ppt/notesSlides/notesSlide20.xml" Id="Re41c7d34238543ad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f0bab4107ac4dab" /><Relationship Type="http://schemas.openxmlformats.org/officeDocument/2006/relationships/image" Target="/ppt/media/image3.jpeg" Id="R205c0fa8dfba492c" /><Relationship Type="http://schemas.openxmlformats.org/officeDocument/2006/relationships/notesSlide" Target="/ppt/notesSlides/notesSlide3.xml" Id="Rf80e1f24230047b0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1091140b5ed44f0" /><Relationship Type="http://schemas.openxmlformats.org/officeDocument/2006/relationships/image" Target="/ppt/media/image4.jpeg" Id="R1a890305fb334ea3" /><Relationship Type="http://schemas.openxmlformats.org/officeDocument/2006/relationships/chart" Target="/ppt/slides/charts/chart1.xml" Id="R2f85e78ba64c481e" /><Relationship Type="http://schemas.openxmlformats.org/officeDocument/2006/relationships/notesSlide" Target="/ppt/notesSlides/notesSlide4.xml" Id="Rc3587a489a3e449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a2b43ac7d034ee9" /><Relationship Type="http://schemas.openxmlformats.org/officeDocument/2006/relationships/image" Target="/ppt/media/image5.jpeg" Id="Rb8123f8ac8a143c9" /><Relationship Type="http://schemas.openxmlformats.org/officeDocument/2006/relationships/notesSlide" Target="/ppt/notesSlides/notesSlide5.xml" Id="R5e4c60138a3245d7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80696f6893a45b8" /><Relationship Type="http://schemas.openxmlformats.org/officeDocument/2006/relationships/image" Target="/ppt/media/image6.jpeg" Id="Rd192acfed4f743b5" /><Relationship Type="http://schemas.openxmlformats.org/officeDocument/2006/relationships/notesSlide" Target="/ppt/notesSlides/notesSlide6.xml" Id="R4d31a4bd99ac461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3d97f1783b045d0" /><Relationship Type="http://schemas.openxmlformats.org/officeDocument/2006/relationships/image" Target="/ppt/media/image7.jpeg" Id="R39ade8dc3d4e45c7" /><Relationship Type="http://schemas.openxmlformats.org/officeDocument/2006/relationships/notesSlide" Target="/ppt/notesSlides/notesSlide7.xml" Id="R0f59c9ac8d84424d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613df2ea2324005" /><Relationship Type="http://schemas.openxmlformats.org/officeDocument/2006/relationships/image" Target="/ppt/media/image8.jpeg" Id="R7e6f0afc633542e1" /><Relationship Type="http://schemas.openxmlformats.org/officeDocument/2006/relationships/chart" Target="/ppt/slides/charts/chart2.xml" Id="R73190846ccf6439b" /><Relationship Type="http://schemas.openxmlformats.org/officeDocument/2006/relationships/notesSlide" Target="/ppt/notesSlides/notesSlide8.xml" Id="R126f1dfd95a9409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a6ebba1994449ea" /><Relationship Type="http://schemas.openxmlformats.org/officeDocument/2006/relationships/image" Target="/ppt/media/image9.jpeg" Id="Reac57b71807b4388" /><Relationship Type="http://schemas.openxmlformats.org/officeDocument/2006/relationships/notesSlide" Target="/ppt/notesSlides/notesSlide9.xml" Id="R6cc7fbacbdec4b3e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61</c:v>
              </c:pt>
              <c:pt idx="1">
                <c:v>60</c:v>
              </c:pt>
              <c:pt idx="2">
                <c:v>80</c:v>
              </c:pt>
              <c:pt idx="3">
                <c:v>66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67</c:v>
              </c:pt>
              <c:pt idx="1">
                <c:v>67</c:v>
              </c:pt>
              <c:pt idx="2">
                <c:v>80</c:v>
              </c:pt>
              <c:pt idx="3">
                <c:v>90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57</c:v>
              </c:pt>
              <c:pt idx="1">
                <c:v>55</c:v>
              </c:pt>
              <c:pt idx="2">
                <c:v>80</c:v>
              </c:pt>
              <c:pt idx="3">
                <c:v>48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63</c:v>
              </c:pt>
              <c:pt idx="1">
                <c:v>62</c:v>
              </c:pt>
              <c:pt idx="2">
                <c:v>80</c:v>
              </c:pt>
              <c:pt idx="3">
                <c:v>72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D9E6C19A-51BF-4087-8AE3-87DDE46D9B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575A513-DAAB-42C0-8269-45B592E8D5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2698C7A-2576-4436-AAB7-09FC2CD40F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De emisión a especie modelada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21E0E56F-7777-45D5-9277-CCDD35F154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Transformación química, NO₂, partículas y deposición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FE5A13C9-FC98-49C1-8CD2-EDCD165B06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Seleccionar tratamientos químicos compatibles con datos y propósito regulatorio.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8B153C1E-3F97-4167-8731-5E2FAF8522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06a5d6b968a4d0d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6893F714-167F-4FB3-9DA0-A09D95B431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01E12D7F-B293-4799-B04B-8F5FBAFC35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QUÍMICA Y DEPOSICIÓN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21CB3421-C3A7-4304-9E06-D4CAF4446B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348CF2BE-3F25-4D4A-8A13-6406BE9C2E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26569CA2-5246-41D4-9827-92D11B0C4D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A246381D-C6A2-4067-A127-126110BA1B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0544092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62EB375-D8FA-4802-8B68-A712F1F14B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942B1E0-CCD5-4A44-8183-173F13C62C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6CEF2DF-BD84-4C51-B2F9-7A00E0A1CD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Fracciones por tamaño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DD177C4-A59D-4B6B-8B19-BCEC97C36A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Fracciones por tamaño: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D158788-F43D-41CE-B559-89A8069D83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063E2D7-DBD2-4C9F-9C75-3DF3406374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PM emitido;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9CBB405-465E-445B-8BC3-D24B6B9C16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602517F-02DA-41DE-AE32-0E4A366C28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Q_PM2.5 = f_2.5·Q_PM.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2ABCA9B-C512-42FE-94AB-DCEC701741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5723E9A-9ED5-4B84-8D1C-D65EEC315A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guidance on NO₂ modeling techniques.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8E5F804-C399-4D4D-A62C-422E06C6D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5B83C7A-4F29-4679-B75F-9F37AF9ED3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5B479BB-E0BD-42DB-A3CF-AE8C579AE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5b2e0cb92c34a9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DAB34E0-9A2C-4CFE-B21C-795DAEAD24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80A61AF-36DB-48B5-964C-866E9CA899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Fracción PM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943B702-B011-4307-B2AB-8B45C5F4AA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9B29376-2BC1-4F80-8106-13A97DC620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Q_PM2.5 = f_2.5·Q_PM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3C6C38B7-01B9-46F1-A010-E74A2A39C3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208B797-DB19-4909-A3B3-78C0A10A34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La fracción debe provenir de medición o fuente documentada.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D11EE0F-5F52-4A25-AFAA-1104E52C50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80F39BF-440D-469E-A36B-5EFAC29D66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4624CEC-7C58-494A-A364-6A66E529FD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B3365D8-24A3-4275-A31B-94A30CC1E9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57283516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99DF7FF-38F5-4B4A-92C0-DA1B3E255D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8D1DB83-624D-4E84-A87F-0EBE09396E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2FD7277-26A6-45CC-B0BC-E1EE24C7D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Depósito seco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EF69D0E-81B0-45D7-B754-69C0679B2F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Depósito seco: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73C974E-1A12-42A2-B552-5BFE39544F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3E12A4B-3BF9-461E-B901-A374A5DBFA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NOx modelado;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5BD3D70-CEB4-469E-9B9F-65D4DD792F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836CAFF-104D-4033-906F-0AA49AF617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C_NO2 = f_NO2·C_NOx.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189184D-3653-40D4-BC63-0DB48A16B0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2BBCAC0-8FD3-4A2C-BB14-A54EF311A4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DC8D881-9D72-4F38-9D4E-BFD08DA4F3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CBCE39A-E28B-4CF7-85C3-00026DDD5B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16F147F-1004-43AB-92DE-5C1B8BFFCD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d26e2f58cbb46a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318C926-2D41-4463-97D5-1509B5FEE4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D395118-9C22-451C-B437-B84F7E685D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Conversión NO₂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983255A-546F-4797-932B-9370C6673B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D6B2875-8DD8-4975-9C91-514FA3E47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C_NO2 = f_NO2·C_NOx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A79ED20-EA37-4736-BB6E-0450CDFB8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083D52D-A764-4264-8972-E5F77544C8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El factor debe corresponder al método aprobado.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B5C4DB8-A35C-4E4E-9C9A-9C08C6964A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0871878-BA60-402C-92B1-A8FED81A48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FAB4A5A-A779-45F3-A98F-A785E1D5FF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9CB3D47-B9D6-415D-842C-3B4C0B605B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30775857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959D404-A1AA-4DDE-AAEF-B80B346064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7A952CD-A615-4770-99C7-3266E2543C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3ADBAC4-BAB4-41AA-8403-1FDB888281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Depósito húmedo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22556D9-29E1-4CC0-96FF-F288CEE2E3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Depósito húmedo: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0749F49-30D4-48F9-811C-49AA1BC4F1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1493E44-2BD3-48BF-A87A-C0C7701557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Fracción NO₂;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F706716-4DA8-4F79-B36F-52E668218D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49B7DE9-6C72-4C4E-B409-CC60BFAA1F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NO₂ = NO₂_directo + min(NO, O₃).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D401435-3099-47AA-A844-0DB189884A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56B1799-EFAF-4D6C-AEB1-84BA56CABD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CC7D3A6-30E2-4DEA-BEF7-9409E351E9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0FF5513-083C-430E-B530-349F8F93C8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E8133B2-044F-45CC-912C-B2AE5B4790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1a10ab528e941a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785431D-1E3B-433A-A286-1119F8EDD7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07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9582C997-3675-4838-8269-7D5E15C309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turbina a gas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411A7689-81BB-40E5-8728-3D986A4973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NOx 14 g/s; NO₂/NOx in-stack 0,10; ozono horario disponible; receptores urbanos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E5DC9226-7050-483F-9D62-AABF9D4479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DC3CA5AD-D862-4DDE-A1B4-4C94144B86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comparar Tier conservador y método refinado; documentar ozono, representatividad y sensibilidad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13298853-193B-41C4-B771-951A072CF9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249C70B-10EA-444E-986E-C55377C175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9777DD9-9B0D-4671-B3B8-F1C5DEDFF2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DD21A3A-2437-49AB-A91B-F8EA4FB804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C4B52DA-4399-4B7B-A65C-F9BE8747F0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2078221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3E6C455-3004-4A33-95C1-1DCF109506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86DD584-716C-4BB9-AF0A-A3A1591825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5B808DC-FEB0-4951-B983-9DECC31E36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Velocidad de deposición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86187FB-16AF-4143-8C7C-2819E61CE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Velocidad de deposición: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4E63A12-A5DC-4929-8B76-15EE4EEB82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37F0A5A-B481-494A-BAAD-6EBCCE5EA6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Ozono de fondo;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1BB74BB-1D37-4FE6-A4A5-B54A930894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BE00FD4-206D-41B1-B7B6-034F9C901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F_d = V_d·C. Resultado en µg/m²·s.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2350D4E-4E95-4397-9AC0-019A5FEE70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7092A43-4D6B-40DF-91F1-8290CC272E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350A0C7-DAF0-4638-AB8E-D3C1A2DC26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CBA35E7-B126-4426-9EEC-8738291A04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1F3C8FB-4533-4C9C-839D-34771B4B6C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edb09208c7747a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79EEAFE-CE24-4383-980C-9FF139554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BC5A74A-D39E-47D8-BED8-2AA3E45639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Depósito seco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3CB3F01-99A4-464F-8462-420915037C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FA3C16E-394D-46C8-BEF5-36E409CA9F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F_d = V_d·C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38143515-14D3-496C-91EC-C0B9E7B4FD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µg/m²·s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05A1D75-5E00-4C01-B536-8DF32AB0D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Vd depende de partícula, superficie y meteorología.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BFC1851-BD64-4DB6-8111-15333143BB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2AC901A-1CEA-483D-8D17-AFCD7A5F7E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DC3EF5F-5A98-4C40-B6CE-8E67DD94C2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22EC038-E7B9-4742-867C-0DFECDF1B4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930042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3892F9D5-F71B-4E1F-AF47-D9DBC93AA3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ABCBD53-219D-415A-8267-E12DC1BB78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5EE209A-0300-4B8D-B83A-77C6B6F98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Depleción de pluma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5CEB6A6-79E6-4ABB-AE06-76B5F6A768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Depleción de pluma: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E972C38-4E69-4E34-B9F1-053DCD3EE2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2EBBA58-3D46-4616-97F1-26F9974311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de deposición;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B9511F0-4975-4377-8BCA-804A3C7F6A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1D5608B-7545-459D-8F1D-93FF2C0282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C(t)=C₀e^(−kt).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FA2170D-949E-4963-824C-FD58129837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AFD7B95-A285-4BC0-A02F-13FE805BB3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8AD6FB9-E71E-4E7E-AE1E-D757372C9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EA9AE8B-4BAB-4C36-9FA3-1AC9E96A3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396CA36-286B-4708-830B-D4E69E0D24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350e8539d0f448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D8C0FBA-4560-4F1A-AB71-23851407C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07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237AA69C-C83F-459C-8324-30E636FF74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Depleción de pluma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92a9f2556554f8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125AC0E4-3464-427E-AC4D-FB0D1F982C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A70D7EB1-20CF-4F2F-AC5F-BB3A9F1AAA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ABF1FEFC-D62B-414B-98B3-105ABB179E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778EA4A2-20B0-4F35-B33E-0CEC777C02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4E7F96DF-F6B3-47A0-80FE-672B2D60B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42013380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917AEAD-0B0A-4E05-BFEC-85798AABFC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4F06042-CD1B-4945-BFB0-ECCAE62CEE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47F5AA2-78FE-4E54-9C73-35BCA97455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Metales asociados a partículas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FED8275-915C-4191-8417-4DBB9B1387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Metales asociados a partículas: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402733C-4989-4975-A560-097E55A0BD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14EBD7B-A9C3-411A-AB05-4D25B3ECFB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PM emitido;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6A531EB-1F21-47ED-A423-15E32119C3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1CCCB97-B529-4302-948B-44B4E3CE62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Q_PM2.5 = f_2.5·Q_PM.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B597669-A8A2-4DA6-A7D9-32C4CF69B6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F3345EB-011B-467F-8228-21AEF10C37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guidance on NO₂ modeling techniques.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8DC9662-1A8B-42AF-9329-2152884690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FAE9D9D-D69D-4105-979F-D9C4156307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5A92FB9-D538-4328-9657-43144BA7FD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8b54394832a4ff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5F5E56E-7F0F-4B2A-A5BF-7DADF23BA4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74564D5-5C62-45B2-8FC7-8E2D6B5A90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Fracción PM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52D0D67-B281-47D1-A6AD-C43B4438FE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50B16C8-BD52-4B96-9608-EB4608EEF8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Q_PM2.5 = f_2.5·Q_PM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A60D7F7-C6F4-49E9-938A-CD7292C77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BF0F0FC-B745-4D52-ADD7-028ADC57C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La fracción debe provenir de medición o fuente documentada.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8632D9E-F157-4B4F-9D37-BEBF65AFBC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21714FE-6BEF-4CC1-8E4D-CDBE443B90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C44266C-88CC-465E-8986-3D76C7F181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9E68C21-FD5C-4A18-8CC8-02E509252C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60441806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D83C7D9-31B1-46F9-B3D9-468A96C902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760E11A-D060-4545-A3B7-07AEF6B9A8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99BAF9C-9C7A-4211-A562-84B7888ADB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H₂S y olor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71214F7-0BBF-430B-936E-19748B15F1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H₂S y olor: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0497942-574B-451A-9667-938B57C11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09CD965-974A-4A73-9CA3-60A7B04089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NOx modelado;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38FAB75-B477-41E1-85A2-C7E1FCE462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6EE38E7-C3E4-4778-AD54-05186EDC0E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C_NO2 = f_NO2·C_NOx.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E3102E4-A962-4FFB-91E9-D900DAD30F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FE105F1-2EE3-4AC4-A612-2409D90FF5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9F7F198-1809-4CCE-A8AA-93E1608D75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6F372BD-7B23-43E5-A59C-0CD1EF62D0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57DAA82-CB4A-48B5-9978-520DBF5653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86885e7f9ec40b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852E2FD-5530-4902-BB5F-074767818A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07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E8520B2E-A56C-48DB-BED7-224D5D9FF4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turbina a gas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4219D78C-3F2C-42BE-91E0-AEB4FEDF5C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NOx 14 g/s; NO₂/NOx in-stack 0,10; ozono horario disponible; receptores urbanos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6E8E70D0-EE3C-4428-9A55-8C76CBD81B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13561F9A-00D8-4526-840D-A4159443A8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comparar Tier conservador y método refinado; documentar ozono, representatividad y sensibilidad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F6603759-C720-4D9E-9975-76F4B3435F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42E9855-74AA-4911-A569-DAD5DED6CA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9C50360-45D8-44C5-A72C-1B95BA6766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0166959-F0C0-4F35-84E6-ABEC469FEF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C14FF05-BB15-4D0E-A5E2-05EC1C5F65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85496914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5A53F0B-7535-411A-8EBC-984D3D0BC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0E7A9DE-15C6-4476-81E2-373B934D1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3496458-E0AA-4ADD-9196-5CF0998FF9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combustión industrial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8DE3D98-3739-4EE2-989C-EF769DE3C1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combustión industrial: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9CC72AE-2AEB-4C2D-985A-747C22736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D66544E-4D89-4B6E-8C95-D264B1E199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Fracción NO₂;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E595104-E568-4156-90DA-EEF231E813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D80D13B-F4D0-4345-9C6B-5BEA7FB0D1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NO₂ = NO₂_directo + min(NO, O₃).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72C782D-625C-40F8-8249-358908378F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CF9EAF2-BB96-457A-BF5F-B43926F45C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D859EFA-99C8-40CD-8828-56197B805F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AF86459-6FD9-45C2-B372-84BE6D4B5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1650B4C-8DF6-4D18-833D-8F5CBFC25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9ad1f7e712d45e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96AA52D-3363-44F7-AF4C-CEBB94AA5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B20AA92-66DB-424A-B094-63C92E65E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OLM conceptual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BF29B95-D988-49E4-A2F3-864D598563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88FECD2-E571-43E4-B71B-5D51504A65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NO₂ = NO₂_directo + min(NO, O₃)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276FEDA-31E1-4281-88F1-4C4DE21DA3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8CBD928-AA2E-46DA-BE6B-D168507491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Aplicar relaciones molares y series horarias coherentes.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3F1E97C-FEDF-4680-9090-D9722BBE55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6D2FEFA-976D-48EE-B801-CCFA568427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AD0CFE7-79AD-477D-A3CC-31C525DEF9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088B898-88B2-4968-B1E2-E5C47F5866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5099470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16BFCF80-A183-44AA-99C2-6ABD86BBC3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667B189-4F2D-495B-9334-DD2325FD23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E75DD9F-890E-4ABA-B225-FE715EEAC0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Sensibilidad química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45F223A-140F-4974-B4D6-00E4533A14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Sensibilidad química: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3BC1258-07CA-4110-8E38-3A1617BFF0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7647EDA-3CDC-4946-8636-E7F529F6A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Ozono de fondo;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61BE761-9A53-4263-A372-72A49E23CC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21A013F-9052-47BC-BC1C-907051B455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F_d = V_d·C. Resultado en µg/m²·s.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6303E55-3EF0-41CC-A58D-DFA5572C52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18D2B09-03D9-4DFA-948E-300F08B504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905202C-CC82-4A45-9EB5-B2C7AC0A73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406BA06-69B9-41CF-89C1-63DF250ECA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59CF50C-B8D6-45F0-B119-76EADD114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48da7cbbb1a4a0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3AAF0E1-0355-488A-B871-32BBD34FD4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07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303D5700-58DD-43F7-A3FB-A99C606281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Sensibilidad química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b92a92980a144e7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B3385A2-6714-492C-B3E9-ABE7318BD2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231148EB-34FF-40DC-8139-9A32341B6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E51FB920-A6E2-4D31-BD00-32E5E1F9D7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CBB856CF-B2DD-4FCB-89EC-0D2BC1DA7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06AB8592-9BA6-4AE6-BD41-75D5D66FBB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9449371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A7DE5EB-626C-4DB1-84AC-3225D6D0D4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2A1F9CE-3A32-4B68-822E-AAFE336C57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D6F6D5A-3DF2-467B-B2EC-EA74B71847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Datos mínimos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74AAE25-384C-4647-8C0B-02240B8116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Datos mínimos: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237F818-B465-43B7-875B-F00CE83464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E398DAA-DE62-49B6-B9CC-D7BF4516B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de deposición;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E205DD9-7D92-4798-837E-0077ECB15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FD644A2-EDAE-41C2-91CD-2596BCD922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C(t)=C₀e^(−kt).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B9E47B9-436F-4A53-AB30-DF94092464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D21AD4E-8C8D-46E6-8E3A-F89DE0F2D9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D45CB69-3C55-4973-8931-7E09D68E9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AB79494-DA8F-4613-B22F-C01BABDFE1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05A58ED-83B9-4290-851F-8C7D41CD3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93d6826940042f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69317EE-724C-4FB5-B04B-426462EED6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69E22F0-9617-441E-9C85-516ED7550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Decaimiento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5E03EEB-63A9-4374-89BC-97D8A1D11E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C5C8054-2CEF-4872-9130-F43718A576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C(t)=C₀e^(−kt)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536C447-0E62-40EA-B022-95221BC190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247AE55-6BDF-48B2-BE9B-DAD9BF0288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aplicar sin base técnica y opción compatible.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2856AF8-A7A1-46EF-925D-CC38E9B7C4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0DA797D-FC64-4B94-B4D5-FC97EBB29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C5A1376-C59F-49BE-80C5-13678E1C1A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0785C33-A0F1-4517-8663-0FC92C2294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1308634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F5F93812-4FD5-4A20-BBE8-ABBA1D25F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B495007-4593-4951-A127-5673349C54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C98D412-6659-414D-8BF2-BDF46B53FB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NOx y fracción NO₂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E07ED30-4AD1-4D0E-B311-16444AB87F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NOx y fracción NO₂: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84C34AD-1DC7-4492-9721-242AB93747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A897077-9E3C-404B-B407-B9855CDCC2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Fracción NO₂;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5157BA7-5149-4977-9278-92562205AB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7890D68-8103-4C1D-84B8-DD597D528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NO₂ = NO₂_directo + min(NO, O₃).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B2E9F73-0F02-47B8-92E4-3E1DFD4A8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F2F0719-5F10-4F6A-A975-A486EADA09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6A7DA51-C480-43D8-95A3-D2BAE1052D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2F6EC7D-3BD7-4A49-BD47-D95208B98F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268504D-9756-4E9B-BA60-F912BC429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a67e44d79e34f8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9F52DB7-5499-42D7-A09F-0F27A88085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07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4E404E07-E529-41BC-8336-A3CB89E517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993DCB6C-2F52-4BDB-AB74-A06533988D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AERMOD Implementation Guide 2026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1E8A3201-C64F-4B1C-961D-D939DA778F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Appendix W, 40 CFR Part 51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A231C4A2-52CC-4E8E-9B60-4C8540763D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86A4AFD7-5117-4504-837A-37FF0FE71E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319EB5F7-0C29-4364-ADEE-C6FCBD8BDE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B495A057-4F5C-429B-A96D-ABCF93AEAA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16E1AD97-3962-4082-A451-E10821BE11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78108828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35283B9-6A8D-4D44-8E42-6844AEC471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D0E0C99-781F-40EE-BC24-2117D313EF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56FA909-1E76-4A63-A4FF-3E6B58337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Justificación del método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69C9C3A-83BF-48BA-9227-F7220A3F8D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Justificación del método: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A32D509-ADAA-4E8D-984D-42BB153A52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B03EFD2-AB27-40AB-803C-BE2B84B79E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PM emitido;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4F41A79-5E33-4811-9C05-9A81BB53E0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5160A0E-2BA0-4C67-B6A4-6D935A07D7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Q_PM2.5 = f_2.5·Q_PM.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A892965-8DC3-40F2-B0D7-9072B5414A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C7D6B36-3DE4-4BA6-A1F4-816FEB7C24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guidance on NO₂ modeling techniques.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1A6ED0A-C27D-42A9-B785-D3146577F2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FD032F1-1A74-465E-8902-C6DC3A242D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F7E3C6A-5968-457D-BDD1-5CD3588FB8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9675f7a92de4a4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47E3FFA-D1D5-4B11-8591-058DC8431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A81CF13-5143-430E-A89D-D6D367303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Fracción PM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61BD80A-9853-4C4F-93B9-18C656E683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5A0A886-0880-445C-9DA1-D708327627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Q_PM2.5 = f_2.5·Q_PM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774DB26-A07D-4AAF-B056-930B955B38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B8F3D79-FF1D-420E-9D8F-EDDC9AA27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La fracción debe provenir de medición o fuente documentada.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F5CF438-8D6D-489A-BBF1-5CD1642139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BE885A6-EC61-4FC6-9104-02563FD0D0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F42CEFD-B781-4558-9FAA-D52191CE2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947D457-3413-4813-A40A-3A048614DD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8025618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74DFC7C-9E9C-459D-8A73-758D5BB881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91D3F71-5A3A-45B2-A2CE-7F23F22B9E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8308DE1-EDC9-4D8A-8D81-1D340F94B8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Conversión total conservadora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7CE6623-71C8-415F-8644-48A46EB5DA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Conversión total conservadora: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19BC3DD-70D0-448B-AF73-829EA168DD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E1C8F07-D92E-47CB-A4D8-897F622D89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Ozono de fondo;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83B5527-A559-4C50-AA77-1B920625EC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E5258FF-70B6-405C-B4B9-D845D16273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F_d = V_d·C. Resultado en µg/m²·s.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A0A27BD-59B1-4BE6-B10D-F4CDB0806B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21B6806-F7AE-4616-A042-94C92AF58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4EA399C-5540-425F-A18D-BDC58A1534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93A4621-77E0-4838-9F1C-303AF85201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1EDE07F-CBE6-47B7-BE68-992E1D968B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05c0fa8dfba492c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412E274-E713-4EFE-8AA5-C90EAA9D21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2F7088B-5651-4085-BE7A-BAD55F7A19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Depósito seco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61BCB71-A504-4AD8-8B01-4A2CEEDC62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9A3CB46-7028-4CF2-8F42-40990941F7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F_d = V_d·C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658602E-9883-43BE-A8BB-71C0727820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µg/m²·s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9DD0405-0F45-479F-B6B8-ECECED38B4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Vd depende de partícula, superficie y meteorología.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8FEA8B6-7C51-49B0-80A5-F9E00B632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1AE829B-9243-4EDA-A7E9-628D10786F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D57F5DE-0F67-4E2A-82B9-88D6D22E3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AB22202-A378-4D93-B1E3-B22785A9B8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22060180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256543C2-5574-44A8-B1E7-9A8F2C032B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2514F84-D6AA-4926-8CDA-81EE77931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C407079-A2EB-4D69-A4F2-9BFE5B0682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ARM2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CB158CF-8CA9-4906-9AAB-5D060E022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ARM2: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005CFBC-DA46-4792-BA01-C02CF8494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F5918F4-2CDF-4398-8214-4FA53763FE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de deposición;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ACCC22F-FD6A-4C70-BA3C-EA44039746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FFF3E38-3160-4F3A-9EC1-84FFDA4BE3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C(t)=C₀e^(−kt).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8C9A8FF-1537-4255-988E-9C2954A61A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1692800-3028-4FFF-9635-0F9161126F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5C204B8-FB79-41E4-B81F-B5179F7833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96295CE-CCF5-481C-9311-78E09AEF79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B0132C3-7C43-46CC-95EC-FB9B70A76C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a890305fb334ea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B251857-58D0-4A84-9C7F-4E184F0C3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07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FD3A0BD5-9AC4-4B29-9E69-E9FB185CBE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ARM2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2f85e78ba64c481e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C4F2E951-B5DB-49AE-8BCA-8CCAC5371B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5AFCC9AA-A088-4A11-B509-B08610B395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99BA9041-A16D-4834-8FF5-280574064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09902DA2-4FF2-4E1C-9085-D1941E7A37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6267F4F1-E428-4EF7-AFC4-190B83CD25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27974850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2F4812A-CC8C-4F63-BFAD-E2C1C8ABCD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1B51ABC-4379-4B57-B58C-59F407D57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A3D73D8-A9B6-4625-9568-FD7B623D4B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OLM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5DF2049-536D-4394-98EB-118198ACC2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OLM: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E20441D-52F1-48C4-98E6-9FB629A4A4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37C46EA-371C-436D-BD29-4A7C572F56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PM emitido;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ED881C8-7197-4384-A2BE-51A5A950F0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213985F-B1FD-492E-A047-B69EE2EBDB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Q_PM2.5 = f_2.5·Q_PM. Resultado en g/s.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DAFBEBF-516A-40FD-9547-D3AB89349D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F4443F2-3CB8-4ABD-A109-6F9F701DB2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US EPA guidance on NO₂ modeling techniques.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27E2071-996C-4B0A-AA37-4B8C3D8679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DCEA135-11A1-4446-A244-7DD890702D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40E80C7-B915-408B-B269-6735A5DC4C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8123f8ac8a143c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A23443F-0BA3-4421-9DD3-782051DB87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179F0D11-B9AF-4997-969B-37294DC04B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Fracción PM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10F6609-9726-43D7-B7E4-AC173F6A0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ED69B3C-5A7E-40F6-9196-CF17FEFEC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Q_PM2.5 = f_2.5·Q_PM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533A5D3-A314-4F15-A35A-3EB26BBED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73D71FA-5CFF-4124-B702-1A6FF35CE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La fracción debe provenir de medición o fuente documentada.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047CFA3-C570-46E0-B832-68F2791C1A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7B1E035-F6F0-4A77-8139-70B8686F31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B410578-2675-48B5-87E4-CB34F906CF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D641E69-24C2-4FC4-89AD-EF9EF49852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4311725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2C3E43A-289C-496D-BBBC-F7C982F255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9A22366-415C-4CC6-884C-32EF04736D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A5658FA-C1FA-480F-B8AF-A10843C012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PVMRM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9B3C0D4-8E99-4715-B98E-5B88C60442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PVMRM: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EBDBDE3-7ABA-4AE9-93A4-3691EFC2D8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361E576-2F9D-46E1-B13C-2F3B1F3D58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NOx modelado;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4E7B803-121E-4472-AC10-8C1F06530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B45649D-B783-43CF-87B1-333479FEDF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C_NO2 = f_NO2·C_NOx.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3E7F132-5DD2-4FA6-9326-C54961FD74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EDCEDB0-030D-45ED-9454-91B1E473E6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v26135.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0EA8EA6-6584-4982-AF4B-4875C6A29A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FCDE8C3-CBD6-491F-A210-2C240A3740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D0ED87F-5E6C-49F1-8036-248207A8E9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192acfed4f743b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A8A04C7-F205-4219-8339-9B6A837449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65FEF84-2437-43EF-88DB-6E667A8958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Conversión NO₂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FA005D8-5BFF-432C-84C0-0D29AC9150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0C59207-4DD1-40A7-8BDE-02962DEE2D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C_NO2 = f_NO2·C_NOx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B62F6B8-F0A5-4974-8B04-AE5F8C1FE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0AF2651-E5DC-46E6-8C46-45E8B56123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El factor debe corresponder al método aprobado.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FBB7FD4-5A0F-4850-A7D6-EFDCD3D8FB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B85F82B-90AB-4193-AA9A-12833777CD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E726EF6-29A3-4C58-880C-25933FB619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1544603-41BF-4160-8964-5C1E08362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4010471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68CB3D28-4550-4009-A1FA-7C2301B10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D3D9FC6-7C92-47FA-B79D-86C4CD797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FB3F90C-FDC9-4032-A57B-D804AE7A24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Ozono de fondo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CA96A53-F763-4B8B-BDEC-E5F0D90FE2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Ozono de fondo: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97CD623-A577-48F0-A8C7-AF576BF784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0056009-C77B-4936-8CDD-D89A1F3E77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Fracción NO₂;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A31E28D-896D-4AC6-93B3-4E841B73AB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5F0D003-5541-404E-9909-0212758EF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NO₂ = NO₂_directo + min(NO, O₃).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AE616C2-7AA4-49E5-AF2D-1180D3E4D6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E7DC456-30CC-4E42-AF21-8C18057C93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413A7AE-8E6D-4B7F-967E-0640DC7F58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3CFBAAC-4757-4AC2-B12E-520AFC935B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42CB64B-850E-454A-8950-3BEA2B8D53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9ade8dc3d4e45c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61C0D35-B6C3-4659-909E-0E9C103ABB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07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66F2DB41-00E7-410F-864C-2A51699E98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616C59A3-683E-46DA-B744-A3CF7568B1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AERMOD Implementation Guide 2026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528632FC-01E5-4871-BD96-F2571BDEDE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Appendix W, 40 CFR Part 51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9873606D-7D6F-47AA-9E50-3D65E55C75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1CC0FFBB-0EDD-4DBF-85CE-3695473D25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BBB0684F-E207-40E3-BD6A-4C2928587A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50A8C971-46B1-4A67-9C4D-6E5C3FDCB6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7E1C8578-8F84-4E3E-8113-9E3896691F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02362470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413F0108-D8CA-4BA5-91CB-7AA53F63C9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932AC15-1342-4A92-8C1D-E235E506B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B86B4A6-1231-4333-9A90-BE18FFDC85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SO₂ y decaimiento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A9A772E-E266-4557-83EB-1169BDC49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SO₂ y decaimiento: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28AF697-EC08-45FC-83C4-89E43371CD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ACA6EA9-4D28-4CEE-BCFC-5AE0BE583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Ozono de fondo;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7F33CCF-8EFC-49DD-946E-A82FC8F695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B5327E8-B6A9-4EE2-99FC-DFEE87854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F_d = V_d·C. Resultado en µg/m²·s.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D17FCED-5E6D-40AB-B6BD-7A4FF044F0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06528FE-F2CE-4343-933C-649C2DD3E2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8F027E5-5A1D-4507-BA30-A2500526E1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D67EA71-2879-43E4-8C2F-E4968860AC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E3A0080-741D-40CE-B243-06164B7A4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e6f0afc633542e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287EC3E-DFD5-4B16-AEC0-9E77AE3A91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07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225D07D0-A95C-4C20-A15D-AE029D2BA2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SO₂ y decaimiento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73190846ccf6439b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E21BBDB8-8E6E-428A-8645-5F0D0356BD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263812BC-C12A-4DC3-9DF4-BB0F4484F2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0EB699A4-C8C2-469D-BACD-AAD4C4A357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634A3638-A28A-4743-B83D-91BF9A8316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61856B8A-3A2A-4474-A1E0-1C71E480A4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37893808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267CE72-4756-4733-A83D-DA82B54AEE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DFFA2A5-E03A-4BDC-B8BF-7F9FD1A55F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07 · QUÍMICA Y DEPOSICIÓN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230B91B-1CC2-487E-9BB9-94A094463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PM10 y PM2,5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CD52C2C-EB80-4928-A816-4EE437E0C7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PM10 y PM2,5: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966AE10-26C0-4A58-A0F5-352DB1610E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CD0E7F6-E305-47E9-9588-5CBBDB0E6B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de deposición;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9BC485E-F7D6-4E9E-8BB2-AD4DD5AA2F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DD141C6-3DD5-4FA5-BB10-6880B0AAE6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C(t)=C₀e^(−kt).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D6BA6EB-2741-46E6-AB82-E7B1783F55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23E0C9A-B77A-4071-A83C-7257BDCD96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003-2017-MINAM.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E02D5C2-9949-4B84-AFDE-16FC2614F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5CD3C4F-6D10-4758-B2AF-0508B86F13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7: Química y deposición.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3986783-8278-4ACC-ADC8-A4AAD66EC7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ac57b71807b4388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D4C5AC4-AD6A-4936-B4A1-0C82B5C66C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07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170349CA-CBA2-438C-A91A-E6DF72B0DF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Decaimiento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B086F05-B52D-46D7-85A0-0D735875B2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84264A6-D198-4EFA-8A61-9892B22BAF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C(t)=C₀e^(−kt)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DCECA8F-249A-4580-BB2A-C70966D6BA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0DB166A-0DAC-49FC-91B7-AAB86FA26C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aplicar sin base técnica y opción compatible.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27BD621-4974-400D-9E50-4FF748DB1F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07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4E94D79-8BE1-400E-9EBF-C2687B43B5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5A7547C-E262-4ACA-A0A0-A80810E6AD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9ABC223-3A61-4AA4-82A5-B4BE30C91A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5674035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2026-07-25T10:53:48.5360000Z</dcterms:created>
  <dcterms:modified xsi:type="dcterms:W3CDTF">2026-07-25T10:53:48.5360000Z</dcterms:modified>
</coreProperties>
</file>