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9c3be95ab8dc45db" /><Relationship Type="http://schemas.openxmlformats.org/officeDocument/2006/relationships/extended-properties" Target="/docProps/app.xml" Id="R990e82aa46224353" /><Relationship Type="http://schemas.openxmlformats.org/officeDocument/2006/relationships/officeDocument" Target="/ppt/presentation.xml" Id="R35b1bd2dcf4e497d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bcd67715ec8c4470"/>
  </p:sldMasterIdLst>
  <p:notesMasterIdLst>
    <p:notesMasterId xmlns:r="http://schemas.openxmlformats.org/officeDocument/2006/relationships" r:id="Rd0bd63c6282449a8"/>
  </p:notesMasterIdLst>
  <p:sldIdLst>
    <p:sldId xmlns:r="http://schemas.openxmlformats.org/officeDocument/2006/relationships" id="256" r:id="Rd51e78f11d4b4afb"/>
    <p:sldId xmlns:r="http://schemas.openxmlformats.org/officeDocument/2006/relationships" id="257" r:id="R1e8dc3f9fcd5492b"/>
    <p:sldId xmlns:r="http://schemas.openxmlformats.org/officeDocument/2006/relationships" id="258" r:id="R7efe3dd3d3bb4e6c"/>
    <p:sldId xmlns:r="http://schemas.openxmlformats.org/officeDocument/2006/relationships" id="259" r:id="R1361681d1f154879"/>
    <p:sldId xmlns:r="http://schemas.openxmlformats.org/officeDocument/2006/relationships" id="260" r:id="R651f41d618db4d14"/>
    <p:sldId xmlns:r="http://schemas.openxmlformats.org/officeDocument/2006/relationships" id="261" r:id="R2dc06d5cfc95484e"/>
    <p:sldId xmlns:r="http://schemas.openxmlformats.org/officeDocument/2006/relationships" id="262" r:id="R93e5e8c8462543c1"/>
    <p:sldId xmlns:r="http://schemas.openxmlformats.org/officeDocument/2006/relationships" id="263" r:id="Ra8cba553ef7d4ee4"/>
    <p:sldId xmlns:r="http://schemas.openxmlformats.org/officeDocument/2006/relationships" id="264" r:id="Rdfa145f708e646c6"/>
    <p:sldId xmlns:r="http://schemas.openxmlformats.org/officeDocument/2006/relationships" id="265" r:id="R4e762399ce96438f"/>
    <p:sldId xmlns:r="http://schemas.openxmlformats.org/officeDocument/2006/relationships" id="266" r:id="R4b1e85acd25644fb"/>
    <p:sldId xmlns:r="http://schemas.openxmlformats.org/officeDocument/2006/relationships" id="267" r:id="Rd92dfc37d7ce44c7"/>
    <p:sldId xmlns:r="http://schemas.openxmlformats.org/officeDocument/2006/relationships" id="268" r:id="Rf678c0cc1bff473f"/>
    <p:sldId xmlns:r="http://schemas.openxmlformats.org/officeDocument/2006/relationships" id="269" r:id="R08dcb547b6534552"/>
    <p:sldId xmlns:r="http://schemas.openxmlformats.org/officeDocument/2006/relationships" id="270" r:id="R44d808ad95984c18"/>
    <p:sldId xmlns:r="http://schemas.openxmlformats.org/officeDocument/2006/relationships" id="271" r:id="R12084585262a4db0"/>
    <p:sldId xmlns:r="http://schemas.openxmlformats.org/officeDocument/2006/relationships" id="272" r:id="Rd5c8cc4b3e1c4383"/>
    <p:sldId xmlns:r="http://schemas.openxmlformats.org/officeDocument/2006/relationships" id="273" r:id="Rfa1321c9ec764301"/>
    <p:sldId xmlns:r="http://schemas.openxmlformats.org/officeDocument/2006/relationships" id="274" r:id="Rbae17c2cf2cc4bed"/>
    <p:sldId xmlns:r="http://schemas.openxmlformats.org/officeDocument/2006/relationships" id="275" r:id="R4dc317770f834c99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54bf5f64c3d548f2" /><Relationship Type="http://schemas.openxmlformats.org/officeDocument/2006/relationships/slideMaster" Target="/ppt/slideMasters/slideMaster1.xml" Id="Rbcd67715ec8c4470" /><Relationship Type="http://schemas.openxmlformats.org/officeDocument/2006/relationships/notesMaster" Target="/ppt/notesMasters/notesMaster1.xml" Id="Rd0bd63c6282449a8" /><Relationship Type="http://schemas.openxmlformats.org/officeDocument/2006/relationships/presProps" Target="/ppt/presProps.xml" Id="R66df3d58ad36463a" /><Relationship Type="http://schemas.openxmlformats.org/officeDocument/2006/relationships/tableStyles" Target="/ppt/tableStyles.xml" Id="R57c6931a65214004" /><Relationship Type="http://schemas.openxmlformats.org/officeDocument/2006/relationships/slide" Target="/ppt/slides/slide1.xml" Id="Rd51e78f11d4b4afb" /><Relationship Type="http://schemas.openxmlformats.org/officeDocument/2006/relationships/slide" Target="/ppt/slides/slide2.xml" Id="R1e8dc3f9fcd5492b" /><Relationship Type="http://schemas.openxmlformats.org/officeDocument/2006/relationships/slide" Target="/ppt/slides/slide3.xml" Id="R7efe3dd3d3bb4e6c" /><Relationship Type="http://schemas.openxmlformats.org/officeDocument/2006/relationships/slide" Target="/ppt/slides/slide4.xml" Id="R1361681d1f154879" /><Relationship Type="http://schemas.openxmlformats.org/officeDocument/2006/relationships/slide" Target="/ppt/slides/slide5.xml" Id="R651f41d618db4d14" /><Relationship Type="http://schemas.openxmlformats.org/officeDocument/2006/relationships/slide" Target="/ppt/slides/slide6.xml" Id="R2dc06d5cfc95484e" /><Relationship Type="http://schemas.openxmlformats.org/officeDocument/2006/relationships/slide" Target="/ppt/slides/slide7.xml" Id="R93e5e8c8462543c1" /><Relationship Type="http://schemas.openxmlformats.org/officeDocument/2006/relationships/slide" Target="/ppt/slides/slide8.xml" Id="Ra8cba553ef7d4ee4" /><Relationship Type="http://schemas.openxmlformats.org/officeDocument/2006/relationships/slide" Target="/ppt/slides/slide9.xml" Id="Rdfa145f708e646c6" /><Relationship Type="http://schemas.openxmlformats.org/officeDocument/2006/relationships/slide" Target="/ppt/slides/slide10.xml" Id="R4e762399ce96438f" /><Relationship Type="http://schemas.openxmlformats.org/officeDocument/2006/relationships/slide" Target="/ppt/slides/slide11.xml" Id="R4b1e85acd25644fb" /><Relationship Type="http://schemas.openxmlformats.org/officeDocument/2006/relationships/slide" Target="/ppt/slides/slide12.xml" Id="Rd92dfc37d7ce44c7" /><Relationship Type="http://schemas.openxmlformats.org/officeDocument/2006/relationships/slide" Target="/ppt/slides/slide13.xml" Id="Rf678c0cc1bff473f" /><Relationship Type="http://schemas.openxmlformats.org/officeDocument/2006/relationships/slide" Target="/ppt/slides/slide14.xml" Id="R08dcb547b6534552" /><Relationship Type="http://schemas.openxmlformats.org/officeDocument/2006/relationships/slide" Target="/ppt/slides/slide15.xml" Id="R44d808ad95984c18" /><Relationship Type="http://schemas.openxmlformats.org/officeDocument/2006/relationships/slide" Target="/ppt/slides/slide16.xml" Id="R12084585262a4db0" /><Relationship Type="http://schemas.openxmlformats.org/officeDocument/2006/relationships/slide" Target="/ppt/slides/slide17.xml" Id="Rd5c8cc4b3e1c4383" /><Relationship Type="http://schemas.openxmlformats.org/officeDocument/2006/relationships/slide" Target="/ppt/slides/slide18.xml" Id="Rfa1321c9ec764301" /><Relationship Type="http://schemas.openxmlformats.org/officeDocument/2006/relationships/slide" Target="/ppt/slides/slide19.xml" Id="Rbae17c2cf2cc4bed" /><Relationship Type="http://schemas.openxmlformats.org/officeDocument/2006/relationships/slide" Target="/ppt/slides/slide20.xml" Id="R4dc317770f834c99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2ca4ac0ea1a54a99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69dbeeb9b42441da" /><Relationship Type="http://schemas.openxmlformats.org/officeDocument/2006/relationships/notesMaster" Target="/ppt/notesMasters/notesMaster1.xml" Id="Rad6b2cad9504425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c28ad2b1f20b4bf6" /><Relationship Type="http://schemas.openxmlformats.org/officeDocument/2006/relationships/notesMaster" Target="/ppt/notesMasters/notesMaster1.xml" Id="R054e7b0775ed42f9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9672fafbf514645" /><Relationship Type="http://schemas.openxmlformats.org/officeDocument/2006/relationships/notesMaster" Target="/ppt/notesMasters/notesMaster1.xml" Id="R5bea885bf788445d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4c76d5ee81584946" /><Relationship Type="http://schemas.openxmlformats.org/officeDocument/2006/relationships/notesMaster" Target="/ppt/notesMasters/notesMaster1.xml" Id="R6c6f41b3436a48e0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8605cbd5dee8489b" /><Relationship Type="http://schemas.openxmlformats.org/officeDocument/2006/relationships/notesMaster" Target="/ppt/notesMasters/notesMaster1.xml" Id="Rb5f4334edf4b4417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b3d66c343d664e70" /><Relationship Type="http://schemas.openxmlformats.org/officeDocument/2006/relationships/notesMaster" Target="/ppt/notesMasters/notesMaster1.xml" Id="R5331ed10697847d9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b2cf04f83b854a31" /><Relationship Type="http://schemas.openxmlformats.org/officeDocument/2006/relationships/notesMaster" Target="/ppt/notesMasters/notesMaster1.xml" Id="R26a4cfba31764d34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db8984f284ff4f15" /><Relationship Type="http://schemas.openxmlformats.org/officeDocument/2006/relationships/notesMaster" Target="/ppt/notesMasters/notesMaster1.xml" Id="Rbe58b5c4c12c4309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9fff92f5820b4f95" /><Relationship Type="http://schemas.openxmlformats.org/officeDocument/2006/relationships/notesMaster" Target="/ppt/notesMasters/notesMaster1.xml" Id="Rf702fdc05c224cc3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504d3a6b99324cdd" /><Relationship Type="http://schemas.openxmlformats.org/officeDocument/2006/relationships/notesMaster" Target="/ppt/notesMasters/notesMaster1.xml" Id="R7e2f61324f4e4be4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66d53bcc6b9046ca" /><Relationship Type="http://schemas.openxmlformats.org/officeDocument/2006/relationships/notesMaster" Target="/ppt/notesMasters/notesMaster1.xml" Id="R7ecee42d142b4259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b0388cb6e834420d" /><Relationship Type="http://schemas.openxmlformats.org/officeDocument/2006/relationships/notesMaster" Target="/ppt/notesMasters/notesMaster1.xml" Id="R526514d0dc3f4258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6a043f6b378a4391" /><Relationship Type="http://schemas.openxmlformats.org/officeDocument/2006/relationships/notesMaster" Target="/ppt/notesMasters/notesMaster1.xml" Id="R18492c7e35694bf8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4e9e569b8cfe48c9" /><Relationship Type="http://schemas.openxmlformats.org/officeDocument/2006/relationships/notesMaster" Target="/ppt/notesMasters/notesMaster1.xml" Id="Rdccaa1c0a9a34015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2ad6857ee4b645e1" /><Relationship Type="http://schemas.openxmlformats.org/officeDocument/2006/relationships/notesMaster" Target="/ppt/notesMasters/notesMaster1.xml" Id="Ra4f77bec69a04c43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b103ef7a1f234990" /><Relationship Type="http://schemas.openxmlformats.org/officeDocument/2006/relationships/notesMaster" Target="/ppt/notesMasters/notesMaster1.xml" Id="R7242ade00f8543b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9cd3d717e3743a3" /><Relationship Type="http://schemas.openxmlformats.org/officeDocument/2006/relationships/notesMaster" Target="/ppt/notesMasters/notesMaster1.xml" Id="R2eee043aec804af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1119bbf0579445c2" /><Relationship Type="http://schemas.openxmlformats.org/officeDocument/2006/relationships/notesMaster" Target="/ppt/notesMasters/notesMaster1.xml" Id="R8377b4b5be504380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3329cf56dca04395" /><Relationship Type="http://schemas.openxmlformats.org/officeDocument/2006/relationships/notesMaster" Target="/ppt/notesMasters/notesMaster1.xml" Id="R9a7370651e364d3f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571e334a2b78444f" /><Relationship Type="http://schemas.openxmlformats.org/officeDocument/2006/relationships/notesMaster" Target="/ppt/notesMasters/notesMaster1.xml" Id="R60c31e0f4aed4523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BPIPPRM User's Guide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Model Change Bulletin 19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0080fc3af83a4cc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37456dc3d6394d2d" /><Relationship Type="http://schemas.openxmlformats.org/officeDocument/2006/relationships/slideLayout" Target="/ppt/slideLayouts/slideLayout1.xml" Id="R3d9e05851f474232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3d9e05851f474232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1f55b8f857a4f89" /><Relationship Type="http://schemas.openxmlformats.org/officeDocument/2006/relationships/image" Target="/ppt/media/image.jpeg" Id="R549babbffcab41eb" /><Relationship Type="http://schemas.openxmlformats.org/officeDocument/2006/relationships/notesSlide" Target="/ppt/notesSlides/notesSlide1.xml" Id="R411a7737ee2546a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e8342c3e1a749b2" /><Relationship Type="http://schemas.openxmlformats.org/officeDocument/2006/relationships/image" Target="/ppt/media/image10.jpeg" Id="R55a8f43a0d784ef9" /><Relationship Type="http://schemas.openxmlformats.org/officeDocument/2006/relationships/notesSlide" Target="/ppt/notesSlides/notesSlide10.xml" Id="R8ec894102886494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71e3f3745eb4911" /><Relationship Type="http://schemas.openxmlformats.org/officeDocument/2006/relationships/image" Target="/ppt/media/image11.jpeg" Id="R938e64dd9f7c4617" /><Relationship Type="http://schemas.openxmlformats.org/officeDocument/2006/relationships/notesSlide" Target="/ppt/notesSlides/notesSlide11.xml" Id="Rf28e12c7eaa74bee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ee9a142c1184671" /><Relationship Type="http://schemas.openxmlformats.org/officeDocument/2006/relationships/image" Target="/ppt/media/image12.jpeg" Id="R506612eb06de4607" /><Relationship Type="http://schemas.openxmlformats.org/officeDocument/2006/relationships/notesSlide" Target="/ppt/notesSlides/notesSlide12.xml" Id="R69a5e9d35b15471a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0ff4e836f0e4a50" /><Relationship Type="http://schemas.openxmlformats.org/officeDocument/2006/relationships/image" Target="/ppt/media/image13.jpeg" Id="Raee836038bd14042" /><Relationship Type="http://schemas.openxmlformats.org/officeDocument/2006/relationships/notesSlide" Target="/ppt/notesSlides/notesSlide13.xml" Id="R5f36f836e3bb4476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6d53ea70a654860" /><Relationship Type="http://schemas.openxmlformats.org/officeDocument/2006/relationships/image" Target="/ppt/media/image14.jpeg" Id="R45a3c69bbe9f42bd" /><Relationship Type="http://schemas.openxmlformats.org/officeDocument/2006/relationships/chart" Target="/ppt/slides/charts/chart3.xml" Id="R093f8a8f10f14365" /><Relationship Type="http://schemas.openxmlformats.org/officeDocument/2006/relationships/notesSlide" Target="/ppt/notesSlides/notesSlide14.xml" Id="R48c22feecb444689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939065260d243d5" /><Relationship Type="http://schemas.openxmlformats.org/officeDocument/2006/relationships/image" Target="/ppt/media/image15.jpeg" Id="R552129a4fb724246" /><Relationship Type="http://schemas.openxmlformats.org/officeDocument/2006/relationships/notesSlide" Target="/ppt/notesSlides/notesSlide15.xml" Id="R9bbc6660e8414f47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9d0f119e8d641a4" /><Relationship Type="http://schemas.openxmlformats.org/officeDocument/2006/relationships/image" Target="/ppt/media/image16.jpeg" Id="Rae1e9117bd40412d" /><Relationship Type="http://schemas.openxmlformats.org/officeDocument/2006/relationships/notesSlide" Target="/ppt/notesSlides/notesSlide16.xml" Id="R800ef3fdf80140ef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866ede977f8486c" /><Relationship Type="http://schemas.openxmlformats.org/officeDocument/2006/relationships/image" Target="/ppt/media/image17.jpeg" Id="Rc8952bddbec44863" /><Relationship Type="http://schemas.openxmlformats.org/officeDocument/2006/relationships/notesSlide" Target="/ppt/notesSlides/notesSlide17.xml" Id="R368336b2e11d4b6e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5e39ce992d84211" /><Relationship Type="http://schemas.openxmlformats.org/officeDocument/2006/relationships/image" Target="/ppt/media/image18.jpeg" Id="R1bd41cc87f624b34" /><Relationship Type="http://schemas.openxmlformats.org/officeDocument/2006/relationships/chart" Target="/ppt/slides/charts/chart4.xml" Id="Rd44a6b06a15d4fd5" /><Relationship Type="http://schemas.openxmlformats.org/officeDocument/2006/relationships/notesSlide" Target="/ppt/notesSlides/notesSlide18.xml" Id="R8ba371319edd4a5c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558ec93a8f64ba2" /><Relationship Type="http://schemas.openxmlformats.org/officeDocument/2006/relationships/image" Target="/ppt/media/image19.jpeg" Id="Rdf7faa5e08244ff7" /><Relationship Type="http://schemas.openxmlformats.org/officeDocument/2006/relationships/notesSlide" Target="/ppt/notesSlides/notesSlide19.xml" Id="R0be131c38b2242d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0740702ecd149c1" /><Relationship Type="http://schemas.openxmlformats.org/officeDocument/2006/relationships/image" Target="/ppt/media/image2.jpeg" Id="Re6df0e7e591d480c" /><Relationship Type="http://schemas.openxmlformats.org/officeDocument/2006/relationships/notesSlide" Target="/ppt/notesSlides/notesSlide2.xml" Id="Rb9df4f213bdf4c33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19407bc2577470b" /><Relationship Type="http://schemas.openxmlformats.org/officeDocument/2006/relationships/image" Target="/ppt/media/image20.jpeg" Id="R726ca7fcbffd44a6" /><Relationship Type="http://schemas.openxmlformats.org/officeDocument/2006/relationships/notesSlide" Target="/ppt/notesSlides/notesSlide20.xml" Id="Rd8e4d71fce9b49a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84ab896eb0b47c8" /><Relationship Type="http://schemas.openxmlformats.org/officeDocument/2006/relationships/image" Target="/ppt/media/image3.jpeg" Id="R39cbf374d8f34a24" /><Relationship Type="http://schemas.openxmlformats.org/officeDocument/2006/relationships/notesSlide" Target="/ppt/notesSlides/notesSlide3.xml" Id="R09f4a8d63093415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f64dec0e7264a05" /><Relationship Type="http://schemas.openxmlformats.org/officeDocument/2006/relationships/image" Target="/ppt/media/image4.jpeg" Id="Rb95e4dcf01db4465" /><Relationship Type="http://schemas.openxmlformats.org/officeDocument/2006/relationships/chart" Target="/ppt/slides/charts/chart1.xml" Id="R44513ef7f88748f2" /><Relationship Type="http://schemas.openxmlformats.org/officeDocument/2006/relationships/notesSlide" Target="/ppt/notesSlides/notesSlide4.xml" Id="Rea43ba43fd9d4c1a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31ae8cdefdc42a1" /><Relationship Type="http://schemas.openxmlformats.org/officeDocument/2006/relationships/image" Target="/ppt/media/image5.jpeg" Id="Ra1d1201abe1349a1" /><Relationship Type="http://schemas.openxmlformats.org/officeDocument/2006/relationships/notesSlide" Target="/ppt/notesSlides/notesSlide5.xml" Id="R20795ecf008f4236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e3d8609d4654fe5" /><Relationship Type="http://schemas.openxmlformats.org/officeDocument/2006/relationships/image" Target="/ppt/media/image6.jpeg" Id="R584aede5eb96429d" /><Relationship Type="http://schemas.openxmlformats.org/officeDocument/2006/relationships/notesSlide" Target="/ppt/notesSlides/notesSlide6.xml" Id="R12352f3a1ab9478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7ed26f0978841b6" /><Relationship Type="http://schemas.openxmlformats.org/officeDocument/2006/relationships/image" Target="/ppt/media/image7.jpeg" Id="Rd43366074bad4683" /><Relationship Type="http://schemas.openxmlformats.org/officeDocument/2006/relationships/notesSlide" Target="/ppt/notesSlides/notesSlide7.xml" Id="R639e86af0d34472b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8bfadf6018a45cd" /><Relationship Type="http://schemas.openxmlformats.org/officeDocument/2006/relationships/image" Target="/ppt/media/image8.jpeg" Id="R4e3de2aa797c4582" /><Relationship Type="http://schemas.openxmlformats.org/officeDocument/2006/relationships/chart" Target="/ppt/slides/charts/chart2.xml" Id="Rc811f1a68e0c48a3" /><Relationship Type="http://schemas.openxmlformats.org/officeDocument/2006/relationships/notesSlide" Target="/ppt/notesSlides/notesSlide8.xml" Id="R6a1e652196a149ae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b8540a36bf04b0a" /><Relationship Type="http://schemas.openxmlformats.org/officeDocument/2006/relationships/image" Target="/ppt/media/image9.jpeg" Id="R555a875c5b2b42ee" /><Relationship Type="http://schemas.openxmlformats.org/officeDocument/2006/relationships/notesSlide" Target="/ppt/notesSlides/notesSlide9.xml" Id="R984be254dfa843da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92</c:v>
              </c:pt>
              <c:pt idx="1">
                <c:v>51</c:v>
              </c:pt>
              <c:pt idx="2">
                <c:v>75</c:v>
              </c:pt>
              <c:pt idx="3">
                <c:v>63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60</c:v>
              </c:pt>
              <c:pt idx="1">
                <c:v>58</c:v>
              </c:pt>
              <c:pt idx="2">
                <c:v>75</c:v>
              </c:pt>
              <c:pt idx="3">
                <c:v>87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88</c:v>
              </c:pt>
              <c:pt idx="1">
                <c:v>91</c:v>
              </c:pt>
              <c:pt idx="2">
                <c:v>75</c:v>
              </c:pt>
              <c:pt idx="3">
                <c:v>45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56</c:v>
              </c:pt>
              <c:pt idx="1">
                <c:v>53</c:v>
              </c:pt>
              <c:pt idx="2">
                <c:v>75</c:v>
              </c:pt>
              <c:pt idx="3">
                <c:v>69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0ED75DEF-1F7D-4B16-B71E-A316D77FA7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52D77BF-7D27-46D3-BD12-F5B48DEF50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F98A8C0-7136-41BE-AC8C-2C7883CD7A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Estructura del archivo de control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2D68145F-5721-4932-AE36-6F541B3032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Configuración AERMOD, fuentes, downwash y opciones avanzadas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31018127-BD09-407D-9F93-582064B61F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Configurar una corrida reproducible y físicamente coherente.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F30EE685-B696-4CDE-8EE2-51D12583E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49babbffcab41eb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0808411F-F891-4A40-8870-45C3D272EC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F1FEE4F9-8F90-4BB3-8B9A-ABDAEC55DB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EJECUCIÓN AERMOD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44C54089-A656-4074-B3EC-AD16D56BB4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4668EC9C-BB6E-410F-9E4C-ED1D5BA15E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27314E02-B1F7-4568-B422-905CE31239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16157FC7-2D57-449E-AF00-F00D85BF98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09967714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E5C2112-5517-4718-8CAA-8E78762033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4DF4FEC-F5F8-469D-AFDA-926E38E8A9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821CDA3-80E8-49DD-8BEF-900F4A92C9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Building downwash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654B08F-2A62-4967-BC3F-B5AD3D2D4E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Building downwash: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08DBF1B-270A-4DDB-9AE7-BEBF7FA928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23E968F-37D9-49F1-832A-F527A2A8D2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Escenarios;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ED3B771-D043-4DFD-A7B2-10764F32D1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38F8C84-2E0B-4BE3-9FE2-6EB890DD48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ΣC_grupo.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3330D20-F7E9-4DB2-AD92-31F88D4A43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3A762E2-51FE-492C-B9F6-EC8C708335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Change Bulletin 19.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E6A79E1-4C33-4990-B4E1-BA3A244C75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4E69ADC-F481-4C81-A688-6E9BF45A09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59E1F17-AE6D-45D8-9A0E-BC34539DAB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a8f43a0d784ef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C6D7BD5-6FC5-4F01-BFC7-3E47CFC60E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30273B4-0377-4113-92DF-FD9A27F1C5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Contribución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32CB493-B6E7-47F1-A41F-9F5A773C61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6E90EF7-77DA-4181-8FA0-AD569FFD2A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C_total = ΣC_grupo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161D0B4-1CBC-479E-9635-A0F7B0B03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AF5D921-4909-4AB3-B839-3F9478F70F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grupos para atribución y control cruzado.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D7BD8C1-59DE-49F5-8015-17C813E198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311A7C5-6E7B-466D-BC46-E44365F625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0F3D2D0-0145-45EC-8006-D3950B1379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4481F0E-9461-4708-B79F-825F283984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1941009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DB15AC8-8955-4CF9-B355-021B2ABEFF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EC11E35-C9D1-42B8-A6D0-48DC99BF05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16F4981-E170-454C-B05B-54511643B6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BPIPPRM y GEP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2C4E055-E391-4317-93EC-2EE9EF04E0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BPIPPRM y GEP: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8856C92-3EAE-43F5-A8DE-FBC143647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B5136D0-DE94-44AD-B875-E5E09119B2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de chimenea;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19F956E-3DAF-485D-8B12-69A169F703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82F71FE-C127-4930-AD51-CACA6ECB31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H_GEP = H_b + 1,5L.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2F2E82B-B549-4865-810D-4A56B42CBA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D22CAAE-9E08-44E7-B960-9CF90845BF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A017553-88A4-4FEA-AFAD-279691739E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FBC4C16-23C8-43E6-B211-71817102A9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D33B171-C813-4F28-9E7F-CD37E32814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38e64dd9f7c461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A2BDA2F-B86A-4827-AFF8-BFC2F1058E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1EE85E17-9705-4C7D-BADF-8016961645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GEP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FCDFF84-D5A2-4551-B686-DEA0156B97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3A19DC5-FEF4-4BE2-8208-9A973BC5E3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H_GEP = H_b + 1,5L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2380D8E-B2D1-474A-8847-A310228BDA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030E1D3-EB1E-4F61-B59F-8E1630CB59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 es la menor entre altura y ancho proyectado del edificio dominante.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8FB8456-8DC1-4CE2-8DFE-A6E0B338EC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7EE0AE3-AC5F-46DD-BA2B-D42985B62D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11CDF91-39EC-4E53-BB57-FFC150A41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66B3ECF-97B4-453B-9708-FAF4AFD05E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3199939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FE19604-CD85-4BF4-9609-3B77D78E28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E5FCAAA-BB70-4392-89EA-89016ECE2F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1BF5AB7-03C4-4090-99D5-3B61D382B8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Plume rise y penetración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592F723-F537-4CD2-A868-E2201AD6BD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Plume rise y penetración: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01F3B02-C3FA-447A-A190-F8E9145470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1417AE2-22B8-4D89-8B05-23A92F150F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de edificio;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0DAA827-C52A-438F-AEB7-3BC22408E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65D4091-32A3-4D28-9D39-090C6A8689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F_m = v_s²D²/4. Resultado en m⁴/s².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DB712A0-5B5C-4F5E-99AF-0B62F24F00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E9F9C2C-206A-460A-987D-A6C11FD43F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77D1B8B-B564-4271-BE91-32720896DF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8164AEE-7F7C-43EF-A947-6BFDFC4D70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4E92AF4-6054-4979-BD58-98D0AE8F70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6612eb06de460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F6A5543-60B6-4A61-8873-73ABAF071C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06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1146AB1E-4E82-4E79-9C95-236F84EEE5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refinería con downwash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7AB44CF4-DF0E-491A-A0FC-E543632003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8 chimeneas; edificios de 18–42 m; GEP crítico; operación por unidades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A55B1355-0E54-4162-B889-8D3DC22455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569850F3-324B-46CA-841D-D7EFDE6A88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BPIPPRM identifica dimensiones proyectadas; el máximo cambia con downwash y grupo operativo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FEADD97C-F3FE-4B31-ADD4-3BDFA18CAC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07E8595-4024-481A-A0B6-E01ACBC69F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7703C5C-C44E-4B0B-BC10-3E234419F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973429F-9BF0-457B-B884-8391FF395B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6130ED8-105C-41B0-9C86-26D2B4C629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35160662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1E1F38F-FE53-438F-9283-CD6A950F01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F6CE347-C426-4627-92CD-82131E9238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08382CE-34FC-4933-911A-0427C2058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Urban vs rural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33AD579-DC17-4484-BDE7-AFC3F7DD45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Urban vs rural: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6017DC8-A4A0-4DEB-A787-93022CECF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3C3B0CE-9604-47C9-9641-2C907B7F1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Dimensión menor proyectada;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99E5D76-DEFA-4BB5-9B2D-A5E5072673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CF2993C-3768-408C-AB09-F649F5B22E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P_urban = población del área urbana definida. Resultado en habitantes.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7910119-7D83-4B9C-A0DF-851E9EBFC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0980484-2909-4FF7-8EBD-3E89B4B70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BPIPPRM User's Guide.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6B96211-D1F0-4107-9D69-B9543DE370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B3A9386-8C1F-4255-BA87-184A3462D4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A3A5784-794A-4F16-8749-578F9344F7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ee836038bd1404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6BC6E7F-EECB-4001-B9AC-1C20DDAE2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59921D0-841C-4F8B-B994-ADD43F7D62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Urbanización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AAD0A80-DFF2-47AF-AA22-7AB39FFA6D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28560D8-6E04-49E5-9479-667FCD3EFB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P_urban = población del área urbana definida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9532560-4EEC-4BE0-A40E-EC4F6AD42E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habitantes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2CD9E4E-40CF-454A-8467-0DD689BC02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La selección urban/rural requiere justificación física.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865F53E-5C0B-4717-8107-38938E229B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428835A-E791-47EB-B80A-BBFC852261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F003B1F-5139-4F61-91C6-E0F5ED76BD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A490241-D242-4607-8B75-744C29CB5E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4848677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5D9A597-F5AA-449F-9A04-2E1B16B0AF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24C948B-8D9D-45D5-A501-5619A5F1BC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C6856ED-64CC-4E7F-A14D-1AA8AB4D31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LOWWIND y meandro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9426D51-1630-4BD5-BD41-772779E6E0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LOWWIND y meandro: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24CB213-1A64-4BD6-81EC-B55023CC31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C5EFA89-0051-47B8-95C7-CC1371B7D4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Emisión;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5FD0BB2-8F1D-4B34-8919-0C45223F3E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337317D-67C2-4AD2-B891-40CE1800B4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Q_h = Q_base·f_mes·f_día·f_hora.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4921BAE-4615-4744-9553-C026403847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F446DC5-02BA-432C-AA7E-0680B0112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66564C5-EAA7-4D58-8F78-DFC900CB5C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F3234ED-871C-4473-81C9-4771392147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DBB9197-A95A-4D79-BF68-03CA38FF5E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5a3c69bbe9f42b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8CDECAF-9DF6-4885-944B-17869E4F93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06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79303FD4-02D9-4DA3-B781-4C63AC82E2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LOWWIND y meandro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093f8a8f10f1436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F1D999A1-BA7B-4439-ADFD-3EFBE98258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EEDF8508-DDA0-468F-AE72-3BA89D1574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726EA027-B8C6-4840-BB92-EFF935F506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012028F1-5520-4A18-88A5-C21883C8FD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A72DD596-4353-4A4A-9852-3F71532CDE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961595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5642367-28CF-44DD-B19D-D262AB9746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ED23684-F7B6-4AE0-937C-83D6C9F61A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0BA7AAF-FC18-4239-94DC-451A6CAAF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Deposition y depleted plume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2AE61A6-9E74-4669-8CEA-E09B6C3790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Deposition y depleted plume: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805B6F5-627E-4EBB-89DB-6CE4AEB772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2C5F4A2-0F22-4B7C-83E7-B90643771C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Escenarios;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9806307-FD7C-4225-B028-6AAEC4B332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21F4CAD-327D-400C-BC15-DF2B01853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ΣC_grupo.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6D43F07-8754-484D-ABE6-3BBEFA8D04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501E04A-32C2-4F1C-A0C9-8601452B30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Change Bulletin 19.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E715E28-8B2A-4616-9EF5-9CE100C8DF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79121F9-7572-4CBF-B54F-FD9338C7E4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11431CD-8A58-4EFE-85D6-AD9BABC274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2129a4fb72424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6CEF2A8-5C6F-4EDB-A5B1-9EAC04721D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0EDD7EB-2A97-427A-81D9-FF8AAB0023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Contribución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6C51775-D1A2-4651-83A8-B9A7C6DAC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BC735A2-50C0-4FE7-8E48-94CD3F773A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C_total = ΣC_grupo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C1093EE-E718-464C-977C-4FF446041E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28C48BA-9FEC-46B8-9D28-ACBE3DA4FA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grupos para atribución y control cruzado.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87DC8AC-B264-4165-9919-ED38986006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D9F5533-8683-4473-9017-6C2569DC9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CFEE1DC-55AA-4AF6-8CD9-8D3071CF59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40F4BF7-E91E-4181-BC7B-4CF5B7447B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5989671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14FFB89-AB7F-4723-9D63-5F23ECE8C2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281BEE0-B437-4704-AD85-2A16F32A2F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455A12F-B274-4E7A-8BDC-5BFC0A8171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Matrices de escenarios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4004C00-C54E-44EF-8AB8-C489E738D5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Matrices de escenarios: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99676D5-DBCC-4402-AEDC-06148BE4D7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C49EEDE-B590-4CC3-AACF-089B94C77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de chimenea;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3465B16-DFF9-4278-BB46-4EB0EA4469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6B15E3F-BB19-4137-89AB-9497B6FA61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H_GEP = H_b + 1,5L.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E705EB5-8D93-4655-B8EC-A51F15004A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EEC93C7-DD99-4D84-B95D-4209BF40B0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4774AEC-6C87-4928-AFB3-4EED5BD7F5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FB53C25-E0CB-4F9B-BCC8-DC9C891477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BBCA331-42B5-4CE7-951C-9AFB969D67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e1e9117bd40412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CD7D918-8432-49FA-830C-29A8FCE878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06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00E3848B-948B-489B-AE18-35ABC022D5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refinería con downwash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68F34141-BF07-48C0-84A9-BA1A759D39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8 chimeneas; edificios de 18–42 m; GEP crítico; operación por unidades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0FE3DC38-69EE-483E-B4CB-FA18277A05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32EEC55F-45F6-4CC9-B6BB-AC189CE09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BPIPPRM identifica dimensiones proyectadas; el máximo cambia con downwash y grupo operativo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47562484-A6FA-4FF0-91A2-38FCA203E3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B6A5BD5-1D7B-411D-862A-A4B06D39DB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95E84A2-77D8-4F3A-9107-AC67BB86F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DB92077-191B-4D22-9370-ECF7D49463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A596430-668F-4107-B1F9-65866829BB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3309483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52C5240-6284-4561-B904-28E1D3B039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0BA0F3B-97CD-4D84-9A65-1EDC0A919D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978D874-5C2D-42F1-BAB4-0F1AB1179B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Mensajes y errores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DFC66BC-89C4-4BA6-8798-82EC1C3DDD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Mensajes y errores: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3A19AE3-9C74-40D3-84FF-B5A3FB464A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E0E25E1-86C2-42BF-96A0-45EF1F6155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de edificio;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644B1FA-8821-4CA0-B851-D93DB1E78F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7654A97-5ACD-4A56-937E-93A8F052C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F_m = v_s²D²/4. Resultado en m⁴/s².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4FABAEE-0A34-4D0C-888A-A51832A4B9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948B8A2-6D06-4E67-860C-4DD9872D8A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4B2221B-BBFB-46AA-833C-6C3AC2FEA4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CD4CDD6-ABD1-4F1B-8460-9DD42D243F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20195B6-A959-4583-964A-D64DCA920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8952bddbec4486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2551190-AED7-4109-B63A-D53B755F03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88DB84B-EE7F-4F86-B9ED-53E387FD6C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Momentum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9090D44-EA29-40E5-9A59-3F277F2845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3C51F88-6EAF-4BDC-B7B1-0450A47D35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F_m = v_s²D²/4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FC4DCD1-CB87-447A-914E-1E057881D9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m⁴/s²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B71EEB2-DEEE-4DF0-9D58-93C479E8CC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del impulso inicial de la pluma.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A6D78C1-8D65-41CF-ADBC-0458D614E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11F0675-518D-4A4E-81DF-72D029CB8E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402D27D-47B1-441C-9E8E-055D3315D2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504FCCE-3A5C-4941-A632-A1E660DD55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40848577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2D4A5A8-F169-406C-B388-CB430C0114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98D90A4-0EBB-4BCC-9B6E-3A42ECDBA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36336CB-B8A1-4080-BF10-B7DFF64313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refinería con edificios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B3F998B-212D-4CA6-AEA3-F3FA8A656F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refinería con edificios: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D426720-DEE5-4704-90B2-5C25983B8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E698389-D9E7-4FE3-B952-08F8F70D28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Dimensión menor proyectada;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C745E36-436E-4C55-9272-4F3283CBA2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E180B44-4206-4CC9-94DE-6F18B5EF32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P_urban = población del área urbana definida. Resultado en habitantes.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5C982AD-3C5D-4499-984F-0EA8B0D0B6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F7651F9-DC9F-4908-BEC5-4CD9B05D7E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BPIPPRM User's Guide.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BD2053E-3F39-4DB9-B5CE-2F3A21A250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6EDF28A-5A0C-41A7-9C4C-C49F54E3A3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D850831-6B16-4FFA-8D39-2CC31B490B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bd41cc87f624b3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D9359F4-D9E6-4473-A917-B47779C4AF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06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D46A14AE-3240-42EA-8AB8-28ABF99F6C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Caso: refinería con edificios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d44a6b06a15d4fd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9B52363-548C-47D4-B1E9-66CCD54393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ED521A5A-187F-4AB7-8B86-C0B5F06C5A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41E91829-5CCD-42F7-92E3-DF13AFD682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731824E6-DA1C-45AB-BA59-1E940C4B30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78DA77BC-218C-4440-A3CB-11B9A9CE43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3933546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8C56B49-4E7E-4416-B9BA-AE07B9EEDB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D1D2CE8-9E91-4269-9534-7B6FD68E08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B7575BB-7D8C-4718-A3C7-8880081B34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Control de versiones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5E042A7-7BD3-436A-ACCA-BF3273B3D7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Control de versiones: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DB70D89-ED26-46BE-A546-BA0C4E62E7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94BF5F9-3E9E-4C32-94E6-F74199072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Emisión;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8C35B12-EFFE-43C1-8F26-B7E5CB2275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9A0A0F2-E11D-4CF8-B002-FEFEF684D3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Q_h = Q_base·f_mes·f_día·f_hora.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C1ADDBD-238A-46D7-934B-8FD3616CE5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1613B8F-8040-4094-BB28-A87133393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0B3BE17-477B-4649-BA44-DB28D132D5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6715BC4-CC4B-42D2-B959-A67F728A6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22D6CAA-4D9F-45D0-B1C5-D76D3703D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f7faa5e08244ff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9866413-2CD8-474C-8F80-72074AD3CC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F85161A-2DAC-4872-8941-FD8CF465EC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Perfil temporal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7B951EB-53DA-4853-B6B2-7F7ED3D7AE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43A0A8F-33A9-46D8-8193-B096F08F47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Q_h = Q_base·f_mes·f_día·f_hora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DDC95AC-751F-4122-A258-23EC7E65B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8C21771-048E-42A6-8C67-FAE54A3254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Evitar doble aplicación de factores.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540980B-939B-47D0-B923-45B8DD809D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467FDB4-FEC8-4579-A6B8-31728CBED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4461D83-6EB6-4870-80BF-3D7FFB95D3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F3761CC-1CEB-41E9-A929-6B52B61AFD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52244266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048DDB69-5F3B-4C0F-9FDF-2208B2D240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B0DE78C-ED41-4B15-B615-363955FE2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1057F1B-EB90-40B7-9E2C-8F9C86A38B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Vías CO, SO, RE, ME y OU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57D7FE4-5CA8-4467-A9DD-A047539EF6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Vías CO, SO, RE, ME y OU: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A7469DE-A9EC-4932-8019-85271EB78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9DB4A6B-FB37-48B4-A232-D1EE587F42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de edificio;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88DB84D-9F00-42CF-9D72-C199EA757F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3CB5800-2D2C-4CB0-AAB0-852C878473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F_m = v_s²D²/4. Resultado en m⁴/s².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44CF91B-A533-4CCC-9A05-922EE0F045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C2FCDC5-DED4-4382-93B1-FED2BBFFC3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837D1A6-A18E-46F8-8DA4-1CD7F432CB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3CA9D50-A285-46C8-871B-3FDF747385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99A72D4-07CB-4169-A713-C97AF1EE38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6df0e7e591d480c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A041D98-61AE-4878-97FD-8D7C6B6E51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06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EE0923CC-B779-4A7D-8AD6-3433319254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442AE4B1-D10D-4273-9C4F-34D8CF085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AERMOD Implementation Guide 2026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2133CAF1-8133-40C1-BC8E-CB158C5F56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BPIPPRM User's Guide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B6A41E92-8EB7-46FC-B31F-043F50BC49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2755C3E7-2286-490D-8427-D5C45A487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B8492951-FEE4-4185-9D84-BD5D1887B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931A35F5-D7AE-4273-8994-29BD06B76A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51FD9D38-97D9-4ECA-865C-C1DF31A58D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4941261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3203F2D-4AD4-4282-9B50-256AD27592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2E9ED53-68B2-4F11-BBF8-31B0827BE3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C5D540D-A48E-4C8E-A412-892FF10229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Paquete de ejecución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65E5425-A17D-4A74-B9CA-C4567E4529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Paquete de ejecución: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ED4D29D-78A1-4A11-9D6F-E0A597E9A9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B55D9EB-6B1E-49F8-B06C-A480999F72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Escenarios;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0882E8F-3EB2-4142-85C0-D1FC8E0B6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709B400-1A1D-4749-83D3-D8BBA58D21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ΣC_grupo.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E63E388-366B-475A-8911-596CBDEEC0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B18CCA2-3B24-493D-AE2A-C769AEDA75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Change Bulletin 19.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E3002CB-1D39-435E-882A-7A484A32B6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DCA3882-21BD-425F-82AB-0DA01BEECF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61FACC1-2890-440C-BB3B-AE0165E1A2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26ca7fcbffd44a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25EFF37-E526-4EF0-83CB-EF5EC47E7B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4C7600EE-466E-4D03-985E-BE3298D53D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Contribución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CC155FF-D6BB-470A-B87E-8DB4584829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D818A05-C421-4F8C-A8F3-7CF7AA38BB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C_total = ΣC_grupo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4DCCA3D-38EE-4D13-8E58-A91142B92D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A31585E-92EF-4CB6-B831-71BA1EF9C5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grupos para atribución y control cruzado.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9B81C83-A429-480E-9E69-F5EB3F13AE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D0D4522-0490-4BC6-986D-0D70C65883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261F086-461D-4C3C-ACC4-1CFB726FF2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F669A17-68C3-424B-AF25-92E012A59C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58221702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313EE12-BCAF-4D29-894E-028D7314B0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DBF96DC-9A52-4E3D-9BEE-1720310DDB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1EA699C-B9CD-4B2E-B258-30C1C90B53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POINT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4844B33-57F0-4F0D-9199-3982D97795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POINT: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E02BF95-4B6E-4D27-BA94-820ADFC7C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D8F7189-D44C-45FF-B3C0-AD66DE5A7F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Dimensión menor proyectada;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670D1FD-41C1-490D-A17C-54E8F782F4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733936A-7A74-4DC9-BA03-AF36A621DA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P_urban = población del área urbana definida. Resultado en habitantes.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DFA6AD2-3C13-4A85-8CBD-A69CEB12FC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A1C4531-BD2A-4578-8A9E-60301C92AB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BPIPPRM User's Guide.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D697F13-A724-45BB-B3A6-C0160130FA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5CE7062-29BD-45CB-B48A-60D48AEB72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77EE293-0F70-4236-85BA-B12A61C83D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9cbf374d8f34a2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43A0B8C-F66C-4A5F-BA44-14D9528FE5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BCD4141-1E22-43EC-B8BF-CF7B4C300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Urbanización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A847F8F-7E28-45D7-A1D5-B354DD70A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9479A60-706F-495C-A9A6-5FEFB1A261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P_urban = población del área urbana definida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EBCD8ED-2FB6-4A22-B746-A0C53343F0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habitantes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46B72B4-BAE5-47AC-9D27-97C092A6C5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La selección urban/rural requiere justificación física.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CD75231-1948-4221-9670-D6AD42D78E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FCCE110-0DF0-4668-B409-0FC4BF0140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5CE78A2-5A58-4D58-A82B-623DFB64F6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753A422-6A63-4601-BD99-ABF4582A34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7697174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487EB30E-CAAE-4607-A9C4-E8C5E56B3A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66DEDC3-2494-44B6-B0FC-2A9B3880E5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C2E69B7-7A75-48F5-ABF8-A983E188D3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AREA y AREAPOLY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DD8CB27-6E47-495D-87FF-C3A2AF23EC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AREA y AREAPOLY: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FFF8810-740A-4122-9FE7-C203C99663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3EDD8CA-4653-487D-B5DA-A9AC4BCB30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Emisión;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3EAE391-3F8F-497C-847A-EDE577FBF5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A5F0641-022C-4AAF-9F88-01ABCC1783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Q_h = Q_base·f_mes·f_día·f_hora.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B056A13-64AF-4933-89F3-1D0A897146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A327B83-4D5C-4D08-B4EA-E7DC8F00B4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DACD750-EFE1-4179-BD49-14E0DF6820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235FD5F-7FA0-4798-87F1-F20FE4BDC7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F15345E-4FD4-450B-89B1-03920261A5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95e4dcf01db446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3274ECB-9A8E-4FD3-92DF-57E8DF146E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06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693C09A-465E-4FFA-98E2-275C36DFFE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Fuentes AREA y AREAPOLY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4513ef7f88748f2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849386D5-BA24-451E-8A65-97D775EAF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46F41A3E-EBA1-433C-A0D0-38018851E1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85A5D44-3E35-46DC-9DC2-13A66D8219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B11CE1C1-A90A-444C-9687-72CA0AB43B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C987AA35-26C7-49F9-8B32-22E4012501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63576047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29F5876-9A96-46C1-8B33-C3750DF1FE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C2DA575-BB5C-4FEA-BD69-61D2214267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C815A59-1115-4C2C-BC8A-B532F760D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VOLUME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A103B4A-4C18-4750-9635-648F724D1B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VOLUME: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B82AB8A-3AF9-4348-9F55-C481B99C4E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1F241F2-1BF8-4AC6-88D8-DB1EE20044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Escenarios;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364FDB1-187A-4065-BB2B-F287B45D72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305653F-BB10-4947-BD01-C6361FDD97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C_total = ΣC_grupo.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A84448A-224B-4BBA-84D7-D6DF6284AE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DFD2C4A-E0EF-4016-9A20-5C97917F51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Change Bulletin 19.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3E23C37-8F0F-44A6-A6BB-08363563BA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AAFACE4-CCF1-45F2-9D42-27B79216CE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CD3A2A9-B0F1-4142-93CF-D98BA52442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1d1201abe1349a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6E708F8-C19E-4E56-ACD1-2B86142AD6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4A65509-522D-46F8-9D19-BE3734F4F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Contribución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409365D-692A-45ED-B4E2-13D72D9CE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5DAEBEB-D297-4277-97C6-D24011D89B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C_total = ΣC_grupo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6CA8730-2D6B-41C0-9954-ABF98E2DF4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6196026-8543-4D8A-BBA0-95569D5B4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grupos para atribución y control cruzado.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6E533BE-0B74-4544-B2AE-8C9E720249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17F5827-1581-4C1B-8076-3BE2E5ED48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70951E8-6C4D-4EF3-8635-072D1C50D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435A7AF-B1CF-4B9F-928D-A23953FC4D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147536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239D9B5-D3C6-4B8F-99BE-0AB25763F0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2E33AF0-8E72-42DA-958E-0134BB51BA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360EFAE-A245-4406-B831-CDFFFAAD2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Fuentes LINE y RLINE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FACCEBA-3CAB-4823-859A-9FE9809CB8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Fuentes LINE y RLINE: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B7F2096-6ABB-49FA-8B5B-93763B2DC4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31EEA2D-1C28-4CCD-A0BF-F552191E67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de chimenea;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89990EA-66E4-451C-AC2F-DF6D9E9654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00C2FC0-DCE1-453C-A0A5-BC761DCE0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H_GEP = H_b + 1,5L.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F5DFF37-6368-4738-AF99-2E92C46B3E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39D956A-3429-4741-919C-E930EE94D3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F1F7F66-6620-41B3-94D8-7B3B388C7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682BF9E-9473-4F6B-BD29-FBD064AEF3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954D8FE-8C7E-4069-82D6-CF54EF8A84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84aede5eb96429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2E897A2-E794-4866-9F2A-A72A9DC8A6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B010226-C4AA-42B1-81B9-6DAD61441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GEP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8E1D39F-EDEE-49CE-A0EF-0D6028BAA1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82168B0-4BA4-4AE5-A406-3DDC73EF48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H_GEP = H_b + 1,5L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ECE486B-2473-4E0E-8EC1-0053B4195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28CCD9E-1F36-4229-9E64-46D8DDED0D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 es la menor entre altura y ancho proyectado del edificio dominante.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F16EB1F-2AB2-4930-99FD-E0D3F81A4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4F5C202-29B3-48EA-9D0A-DD2810659B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0464A0A-88C8-4C35-B3B3-40C154E1EE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EAA20E5-A3B2-4F08-9C73-BFBB6EEE8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515634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42D7616D-C07E-4ECC-A9F1-E245635EAD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4469815-1A01-48A8-9CB2-EC6C9D09D0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51793EC-98A3-4A1A-96E6-413BCF5AC8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Perfiles temporales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14DD49C-FBF4-4514-ABB7-467F7D7ED2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Perfiles temporales: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77D2E6E-8C20-4006-BDBB-773B55F1CB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1E57886-5B17-4809-B1AB-9CBC51307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de edificio;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72FB56E-1134-4FD8-9324-40F0E8F573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C46BAB2-3666-42E6-BCFE-9FFFA8CBB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F_m = v_s²D²/4. Resultado en m⁴/s².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0B5F6FB-ED1F-4500-A340-707F5C8468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542797E-CFF5-431C-9DAF-943450C16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8E2516E-09F0-47A7-A0B8-379BE8B625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6C26ACF-47E7-41D6-9912-93B87BD8C2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187D181-9537-4634-B3D8-0359917DAE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43366074bad468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F661DA2-6CD8-4AA7-81CD-6BCE29C41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06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DE86E606-B87F-4785-88C5-69693EED22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186255E5-5A65-4604-BBC4-8FDDC9B4A8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AERMOD Implementation Guide 2026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AE128993-2654-43C1-8CB7-B1805EB883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BPIPPRM User's Guide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B78FB130-0D40-4928-A6A0-DDF6F03838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1B4AF54C-CEE9-4CAB-B509-887F7E4A3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054ABC96-C1B2-4454-ADED-1D76C8F554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F43477C4-90E9-481E-965D-0FB966C8ED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CA3E58E6-F232-400D-9797-D7A9E103C6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1108935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D70AA413-FCC5-4ADB-8ED9-B4560D729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A64E76C-FC11-40DE-8686-6E601CD3D9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64C3BA3-7B62-44C8-8C5D-073F31142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Grupos de fuentes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D543012-D7A3-4DDB-AD18-F0E2119CD1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Grupos de fuentes: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2ADA6CB-BC86-47DD-A823-9BC725F8AA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5891D16-93FC-4365-A004-AC050726E1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Dimensión menor proyectada;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D7714F3-C1EF-4B2A-A448-6153072E39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65F2B16-C9CE-4B98-8D51-A3E859C5FB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P_urban = población del área urbana definida. Resultado en habitantes.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5CFE276-144D-452C-8063-45700284B1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48410E1-97D3-4C85-B4B6-072F397F7F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BPIPPRM User's Guide.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05BAA8D-9E8C-4734-81CA-A8389453CF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7E5AE73-D00E-46D2-8B7F-0D3009525D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748398A-1486-4594-AD16-641ACBEE4D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e3de2aa797c458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0EDADF1-6E2E-46C1-BD3C-82E8E1577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06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8BDC9E8B-77E9-4769-8ED3-4D323CFD8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Grupos de fuentes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c811f1a68e0c48a3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0DD0EBAD-4793-4EB4-A78E-44E0BE56CC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5B83C47E-55E0-4A23-8C60-CE2D45749A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349C2546-DA6B-40F1-AB1D-66B39A4E7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088C135-226B-4E15-B221-E02BB0B29A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A3272BF1-924B-47E5-A94A-4A108B8A1C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6857069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82A8DFC-0A6A-4819-B8F7-285E68DD45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86B1B4C-5A84-40C4-9CE3-B8E60A76EB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EJECUCIÓN AERMOD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3D2B385-7C3E-4196-A90B-65BFF191DB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Opciones regulatorias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7B95B6A-FC1F-470D-900F-47943DFA70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Opciones regulatorias: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79027AE-1A3D-402E-825C-5BC061FDE2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4089D04-BFFE-4E15-93D2-06136B5338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Emisión;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CE4C856-B99E-48FB-BF5C-645A4B9F04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BF64DB3-55BB-4AD3-A61B-4499FCAAD0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Q_h = Q_base·f_mes·f_día·f_hora.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8FCFC22-5B48-406C-81A1-6F33886AAF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B8A3503-26D2-4E0B-9835-44929F42BC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FCC1C21-7FEA-4935-846C-00DA8BEB7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C296F15-B290-47FB-99C4-C5CF13E0E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6: Ejecución AERMOD.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7039DF6-B16D-42AA-BFA3-DD349DB6CD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5a875c5b2b42e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510BE6B-C86D-4E29-84C2-D2694AC724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D345835-8D1F-476D-BB0B-B9FD3F473B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Perfil temporal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6282B9D-9412-4C00-B7B4-F1257FB522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E4F8646-9E1F-412A-BD7C-BCBD4E4659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Q_h = Q_base·f_mes·f_día·f_hora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740AC4E-8469-4A0B-A832-4EC00C3A3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F955B28-D555-4979-8A0E-CDE1D56B1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Evitar doble aplicación de factores.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3E78666-702B-4614-BA90-712F697793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1A3F60B-68C9-420C-B0D2-C19F18264C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7A5034C-814A-410F-BF5D-2020757D0B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35129DA-22F5-4C0F-A913-B2444CB2D8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49832804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2026-07-25T10:53:46.2290000Z</dcterms:created>
  <dcterms:modified xsi:type="dcterms:W3CDTF">2026-07-25T10:53:46.2290000Z</dcterms:modified>
</coreProperties>
</file>