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7de4522d357a4ad8" /><Relationship Type="http://schemas.openxmlformats.org/officeDocument/2006/relationships/extended-properties" Target="/docProps/app.xml" Id="R434715b637444789" /><Relationship Type="http://schemas.openxmlformats.org/officeDocument/2006/relationships/officeDocument" Target="/ppt/presentation.xml" Id="R64908b379b33413a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a389705fe4f14245"/>
  </p:sldMasterIdLst>
  <p:notesMasterIdLst>
    <p:notesMasterId xmlns:r="http://schemas.openxmlformats.org/officeDocument/2006/relationships" r:id="Rf929454711c245e7"/>
  </p:notesMasterIdLst>
  <p:sldIdLst>
    <p:sldId xmlns:r="http://schemas.openxmlformats.org/officeDocument/2006/relationships" id="256" r:id="R1d07d8602c86432f"/>
    <p:sldId xmlns:r="http://schemas.openxmlformats.org/officeDocument/2006/relationships" id="257" r:id="R079afff3886d47cc"/>
    <p:sldId xmlns:r="http://schemas.openxmlformats.org/officeDocument/2006/relationships" id="258" r:id="R2d8155adba48413a"/>
    <p:sldId xmlns:r="http://schemas.openxmlformats.org/officeDocument/2006/relationships" id="259" r:id="R90647a6fb7de4e19"/>
    <p:sldId xmlns:r="http://schemas.openxmlformats.org/officeDocument/2006/relationships" id="260" r:id="Rfce624fbda2946c6"/>
    <p:sldId xmlns:r="http://schemas.openxmlformats.org/officeDocument/2006/relationships" id="261" r:id="Rb5964f9286db4292"/>
    <p:sldId xmlns:r="http://schemas.openxmlformats.org/officeDocument/2006/relationships" id="262" r:id="Rdca6b6315ac947b4"/>
    <p:sldId xmlns:r="http://schemas.openxmlformats.org/officeDocument/2006/relationships" id="263" r:id="Raf0ad93ec3dc4094"/>
    <p:sldId xmlns:r="http://schemas.openxmlformats.org/officeDocument/2006/relationships" id="264" r:id="Rc9f6545be9ee4abd"/>
    <p:sldId xmlns:r="http://schemas.openxmlformats.org/officeDocument/2006/relationships" id="265" r:id="R3b5911a3d4f74b14"/>
    <p:sldId xmlns:r="http://schemas.openxmlformats.org/officeDocument/2006/relationships" id="266" r:id="R23bd7ae7f76f440c"/>
    <p:sldId xmlns:r="http://schemas.openxmlformats.org/officeDocument/2006/relationships" id="267" r:id="R64f477a499014db5"/>
    <p:sldId xmlns:r="http://schemas.openxmlformats.org/officeDocument/2006/relationships" id="268" r:id="Rffdb4bdc2e9d4309"/>
    <p:sldId xmlns:r="http://schemas.openxmlformats.org/officeDocument/2006/relationships" id="269" r:id="R852ec7f8fff24376"/>
    <p:sldId xmlns:r="http://schemas.openxmlformats.org/officeDocument/2006/relationships" id="270" r:id="Rb608ddd57f404064"/>
    <p:sldId xmlns:r="http://schemas.openxmlformats.org/officeDocument/2006/relationships" id="271" r:id="Rf70f16a43e89482f"/>
    <p:sldId xmlns:r="http://schemas.openxmlformats.org/officeDocument/2006/relationships" id="272" r:id="R1807224c64e5400e"/>
    <p:sldId xmlns:r="http://schemas.openxmlformats.org/officeDocument/2006/relationships" id="273" r:id="R52aef8ae31ca4bbf"/>
    <p:sldId xmlns:r="http://schemas.openxmlformats.org/officeDocument/2006/relationships" id="274" r:id="R91d7fbb202554b93"/>
    <p:sldId xmlns:r="http://schemas.openxmlformats.org/officeDocument/2006/relationships" id="275" r:id="R71a578bd4b254526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62c0138bd1d4501" /><Relationship Type="http://schemas.openxmlformats.org/officeDocument/2006/relationships/slideMaster" Target="/ppt/slideMasters/slideMaster1.xml" Id="Ra389705fe4f14245" /><Relationship Type="http://schemas.openxmlformats.org/officeDocument/2006/relationships/notesMaster" Target="/ppt/notesMasters/notesMaster1.xml" Id="Rf929454711c245e7" /><Relationship Type="http://schemas.openxmlformats.org/officeDocument/2006/relationships/presProps" Target="/ppt/presProps.xml" Id="R444eea7eac444f41" /><Relationship Type="http://schemas.openxmlformats.org/officeDocument/2006/relationships/tableStyles" Target="/ppt/tableStyles.xml" Id="R77b02eeaa1294f72" /><Relationship Type="http://schemas.openxmlformats.org/officeDocument/2006/relationships/slide" Target="/ppt/slides/slide1.xml" Id="R1d07d8602c86432f" /><Relationship Type="http://schemas.openxmlformats.org/officeDocument/2006/relationships/slide" Target="/ppt/slides/slide2.xml" Id="R079afff3886d47cc" /><Relationship Type="http://schemas.openxmlformats.org/officeDocument/2006/relationships/slide" Target="/ppt/slides/slide3.xml" Id="R2d8155adba48413a" /><Relationship Type="http://schemas.openxmlformats.org/officeDocument/2006/relationships/slide" Target="/ppt/slides/slide4.xml" Id="R90647a6fb7de4e19" /><Relationship Type="http://schemas.openxmlformats.org/officeDocument/2006/relationships/slide" Target="/ppt/slides/slide5.xml" Id="Rfce624fbda2946c6" /><Relationship Type="http://schemas.openxmlformats.org/officeDocument/2006/relationships/slide" Target="/ppt/slides/slide6.xml" Id="Rb5964f9286db4292" /><Relationship Type="http://schemas.openxmlformats.org/officeDocument/2006/relationships/slide" Target="/ppt/slides/slide7.xml" Id="Rdca6b6315ac947b4" /><Relationship Type="http://schemas.openxmlformats.org/officeDocument/2006/relationships/slide" Target="/ppt/slides/slide8.xml" Id="Raf0ad93ec3dc4094" /><Relationship Type="http://schemas.openxmlformats.org/officeDocument/2006/relationships/slide" Target="/ppt/slides/slide9.xml" Id="Rc9f6545be9ee4abd" /><Relationship Type="http://schemas.openxmlformats.org/officeDocument/2006/relationships/slide" Target="/ppt/slides/slide10.xml" Id="R3b5911a3d4f74b14" /><Relationship Type="http://schemas.openxmlformats.org/officeDocument/2006/relationships/slide" Target="/ppt/slides/slide11.xml" Id="R23bd7ae7f76f440c" /><Relationship Type="http://schemas.openxmlformats.org/officeDocument/2006/relationships/slide" Target="/ppt/slides/slide12.xml" Id="R64f477a499014db5" /><Relationship Type="http://schemas.openxmlformats.org/officeDocument/2006/relationships/slide" Target="/ppt/slides/slide13.xml" Id="Rffdb4bdc2e9d4309" /><Relationship Type="http://schemas.openxmlformats.org/officeDocument/2006/relationships/slide" Target="/ppt/slides/slide14.xml" Id="R852ec7f8fff24376" /><Relationship Type="http://schemas.openxmlformats.org/officeDocument/2006/relationships/slide" Target="/ppt/slides/slide15.xml" Id="Rb608ddd57f404064" /><Relationship Type="http://schemas.openxmlformats.org/officeDocument/2006/relationships/slide" Target="/ppt/slides/slide16.xml" Id="Rf70f16a43e89482f" /><Relationship Type="http://schemas.openxmlformats.org/officeDocument/2006/relationships/slide" Target="/ppt/slides/slide17.xml" Id="R1807224c64e5400e" /><Relationship Type="http://schemas.openxmlformats.org/officeDocument/2006/relationships/slide" Target="/ppt/slides/slide18.xml" Id="R52aef8ae31ca4bbf" /><Relationship Type="http://schemas.openxmlformats.org/officeDocument/2006/relationships/slide" Target="/ppt/slides/slide19.xml" Id="R91d7fbb202554b93" /><Relationship Type="http://schemas.openxmlformats.org/officeDocument/2006/relationships/slide" Target="/ppt/slides/slide20.xml" Id="R71a578bd4b25452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2887624ec3c45d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65e22290ea80437b" /><Relationship Type="http://schemas.openxmlformats.org/officeDocument/2006/relationships/notesMaster" Target="/ppt/notesMasters/notesMaster1.xml" Id="R257185a9f25f4c8c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e9e6599ac61743bc" /><Relationship Type="http://schemas.openxmlformats.org/officeDocument/2006/relationships/notesMaster" Target="/ppt/notesMasters/notesMaster1.xml" Id="R6a5bed5a442d450c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eb947248322b4046" /><Relationship Type="http://schemas.openxmlformats.org/officeDocument/2006/relationships/notesMaster" Target="/ppt/notesMasters/notesMaster1.xml" Id="Re59ac950cc6e40a9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d441d55c75414fb7" /><Relationship Type="http://schemas.openxmlformats.org/officeDocument/2006/relationships/notesMaster" Target="/ppt/notesMasters/notesMaster1.xml" Id="Raaa3868826d14b75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d0cdb2bdb4824946" /><Relationship Type="http://schemas.openxmlformats.org/officeDocument/2006/relationships/notesMaster" Target="/ppt/notesMasters/notesMaster1.xml" Id="Rffa3c036b68040e4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3d08025722094e51" /><Relationship Type="http://schemas.openxmlformats.org/officeDocument/2006/relationships/notesMaster" Target="/ppt/notesMasters/notesMaster1.xml" Id="R75dce954e156468e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05e1d54504eb4ea7" /><Relationship Type="http://schemas.openxmlformats.org/officeDocument/2006/relationships/notesMaster" Target="/ppt/notesMasters/notesMaster1.xml" Id="Rd9795cf90ab74e5c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d133308586184be0" /><Relationship Type="http://schemas.openxmlformats.org/officeDocument/2006/relationships/notesMaster" Target="/ppt/notesMasters/notesMaster1.xml" Id="R7f853e25ca964f15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bdc0f19a7704430a" /><Relationship Type="http://schemas.openxmlformats.org/officeDocument/2006/relationships/notesMaster" Target="/ppt/notesMasters/notesMaster1.xml" Id="R2b7874bd36ba407c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883ff61a941d4b5e" /><Relationship Type="http://schemas.openxmlformats.org/officeDocument/2006/relationships/notesMaster" Target="/ppt/notesMasters/notesMaster1.xml" Id="R9a6075f42fdf41c9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95de3e4a6d974e5c" /><Relationship Type="http://schemas.openxmlformats.org/officeDocument/2006/relationships/notesMaster" Target="/ppt/notesMasters/notesMaster1.xml" Id="Rb052f8491cd74dbc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7ddbcbf37e774213" /><Relationship Type="http://schemas.openxmlformats.org/officeDocument/2006/relationships/notesMaster" Target="/ppt/notesMasters/notesMaster1.xml" Id="R84b86f1bbec846f9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0f120f6f04d543f9" /><Relationship Type="http://schemas.openxmlformats.org/officeDocument/2006/relationships/notesMaster" Target="/ppt/notesMasters/notesMaster1.xml" Id="R1e38ca37ece34d79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632aa428d0754d72" /><Relationship Type="http://schemas.openxmlformats.org/officeDocument/2006/relationships/notesMaster" Target="/ppt/notesMasters/notesMaster1.xml" Id="R2b016bf88a9b4519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f66795a32f0e4f82" /><Relationship Type="http://schemas.openxmlformats.org/officeDocument/2006/relationships/notesMaster" Target="/ppt/notesMasters/notesMaster1.xml" Id="Ra30084806e5e4b35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72f299175afb469b" /><Relationship Type="http://schemas.openxmlformats.org/officeDocument/2006/relationships/notesMaster" Target="/ppt/notesMasters/notesMaster1.xml" Id="Rdb4b6019a82645a0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6d6aebf51054734" /><Relationship Type="http://schemas.openxmlformats.org/officeDocument/2006/relationships/notesMaster" Target="/ppt/notesMasters/notesMaster1.xml" Id="R8f8c6982ffe84009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09fcf156a3b54194" /><Relationship Type="http://schemas.openxmlformats.org/officeDocument/2006/relationships/notesMaster" Target="/ppt/notesMasters/notesMaster1.xml" Id="R2cae3fdc37504096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5b9c6552cf184d31" /><Relationship Type="http://schemas.openxmlformats.org/officeDocument/2006/relationships/notesMaster" Target="/ppt/notesMasters/notesMaster1.xml" Id="Re59db19a5c624917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88d75b1c46de48dd" /><Relationship Type="http://schemas.openxmlformats.org/officeDocument/2006/relationships/notesMaster" Target="/ppt/notesMasters/notesMaster1.xml" Id="R1ed10b7dc3ec4b6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AERMAP User's Guide v26135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ISO 19111:2019</a:t>
            </a:r>
          </a:p>
          <a:p xmlns:a="http://schemas.openxmlformats.org/drawingml/2006/main">
            <a:r>
              <a:t>Metadatos geoespaciales oficiales aplicables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6c6198591df485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b1b7843f0d694969" /><Relationship Type="http://schemas.openxmlformats.org/officeDocument/2006/relationships/slideLayout" Target="/ppt/slideLayouts/slideLayout1.xml" Id="Rf6e9f0951ce34ea1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6e9f0951ce34ea1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698d7eb35f54bdb" /><Relationship Type="http://schemas.openxmlformats.org/officeDocument/2006/relationships/image" Target="/ppt/media/image.jpeg" Id="R62cdb2e1c12849f1" /><Relationship Type="http://schemas.openxmlformats.org/officeDocument/2006/relationships/notesSlide" Target="/ppt/notesSlides/notesSlide1.xml" Id="R84158eb5797641f5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2d19818d5b411e" /><Relationship Type="http://schemas.openxmlformats.org/officeDocument/2006/relationships/image" Target="/ppt/media/image10.jpeg" Id="R147cec4efe614d16" /><Relationship Type="http://schemas.openxmlformats.org/officeDocument/2006/relationships/notesSlide" Target="/ppt/notesSlides/notesSlide10.xml" Id="Rec71fca12aa24e3d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f50bdfa1ae64442" /><Relationship Type="http://schemas.openxmlformats.org/officeDocument/2006/relationships/image" Target="/ppt/media/image11.jpeg" Id="Rb06e53e95e5c4ad2" /><Relationship Type="http://schemas.openxmlformats.org/officeDocument/2006/relationships/notesSlide" Target="/ppt/notesSlides/notesSlide11.xml" Id="R09ffa8c59ee248b8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669edc057684f2d" /><Relationship Type="http://schemas.openxmlformats.org/officeDocument/2006/relationships/image" Target="/ppt/media/image12.jpeg" Id="R6a9c20122e98404b" /><Relationship Type="http://schemas.openxmlformats.org/officeDocument/2006/relationships/notesSlide" Target="/ppt/notesSlides/notesSlide12.xml" Id="Re1739ce32f234aee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50941b11f742f8" /><Relationship Type="http://schemas.openxmlformats.org/officeDocument/2006/relationships/image" Target="/ppt/media/image13.jpeg" Id="Rb42ee635436c4b45" /><Relationship Type="http://schemas.openxmlformats.org/officeDocument/2006/relationships/notesSlide" Target="/ppt/notesSlides/notesSlide13.xml" Id="R475026b9598a4f10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5f514df64844e7" /><Relationship Type="http://schemas.openxmlformats.org/officeDocument/2006/relationships/image" Target="/ppt/media/image14.jpeg" Id="R0010d5be283e4ad9" /><Relationship Type="http://schemas.openxmlformats.org/officeDocument/2006/relationships/chart" Target="/ppt/slides/charts/chart3.xml" Id="R9312627965dc4ed5" /><Relationship Type="http://schemas.openxmlformats.org/officeDocument/2006/relationships/notesSlide" Target="/ppt/notesSlides/notesSlide14.xml" Id="R0226e4de8fbf476d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0fde45048564219" /><Relationship Type="http://schemas.openxmlformats.org/officeDocument/2006/relationships/image" Target="/ppt/media/image15.jpeg" Id="Rede93cea15de4dfb" /><Relationship Type="http://schemas.openxmlformats.org/officeDocument/2006/relationships/notesSlide" Target="/ppt/notesSlides/notesSlide15.xml" Id="Rc3d735178c934278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714d468135444bd" /><Relationship Type="http://schemas.openxmlformats.org/officeDocument/2006/relationships/image" Target="/ppt/media/image16.jpeg" Id="R7e94aa674aaa433b" /><Relationship Type="http://schemas.openxmlformats.org/officeDocument/2006/relationships/notesSlide" Target="/ppt/notesSlides/notesSlide16.xml" Id="Rf846337c30ff4287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8987b9272ad49b9" /><Relationship Type="http://schemas.openxmlformats.org/officeDocument/2006/relationships/image" Target="/ppt/media/image17.jpeg" Id="R9e6186a2b2ab4625" /><Relationship Type="http://schemas.openxmlformats.org/officeDocument/2006/relationships/notesSlide" Target="/ppt/notesSlides/notesSlide17.xml" Id="Ra200227628e544a9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7fa4faed8304cfb" /><Relationship Type="http://schemas.openxmlformats.org/officeDocument/2006/relationships/image" Target="/ppt/media/image18.jpeg" Id="R6a2c286a5fa248d3" /><Relationship Type="http://schemas.openxmlformats.org/officeDocument/2006/relationships/chart" Target="/ppt/slides/charts/chart4.xml" Id="Re01f860294294894" /><Relationship Type="http://schemas.openxmlformats.org/officeDocument/2006/relationships/notesSlide" Target="/ppt/notesSlides/notesSlide18.xml" Id="R0c2871f6e0a343b8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fd94d3dd9974791" /><Relationship Type="http://schemas.openxmlformats.org/officeDocument/2006/relationships/image" Target="/ppt/media/image19.jpeg" Id="R0dda4c27955148f5" /><Relationship Type="http://schemas.openxmlformats.org/officeDocument/2006/relationships/notesSlide" Target="/ppt/notesSlides/notesSlide19.xml" Id="Rd1fccfcfb7a6449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0d11886e404e53" /><Relationship Type="http://schemas.openxmlformats.org/officeDocument/2006/relationships/image" Target="/ppt/media/image2.jpeg" Id="Rb430e09fd4ac471d" /><Relationship Type="http://schemas.openxmlformats.org/officeDocument/2006/relationships/notesSlide" Target="/ppt/notesSlides/notesSlide2.xml" Id="Rfad33751e28d4f0b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c2be8d771584bab" /><Relationship Type="http://schemas.openxmlformats.org/officeDocument/2006/relationships/image" Target="/ppt/media/image20.jpeg" Id="R7513f95dd0af4b66" /><Relationship Type="http://schemas.openxmlformats.org/officeDocument/2006/relationships/notesSlide" Target="/ppt/notesSlides/notesSlide20.xml" Id="Re6eac4818ad44337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860a270b7a4bf2" /><Relationship Type="http://schemas.openxmlformats.org/officeDocument/2006/relationships/image" Target="/ppt/media/image3.jpeg" Id="Rc561fbc165fe44db" /><Relationship Type="http://schemas.openxmlformats.org/officeDocument/2006/relationships/notesSlide" Target="/ppt/notesSlides/notesSlide3.xml" Id="Re0eabf5c33ae4e5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86bc90e15a941e6" /><Relationship Type="http://schemas.openxmlformats.org/officeDocument/2006/relationships/image" Target="/ppt/media/image4.jpeg" Id="Rd874f1ad927542e6" /><Relationship Type="http://schemas.openxmlformats.org/officeDocument/2006/relationships/chart" Target="/ppt/slides/charts/chart1.xml" Id="R533798443adb4a13" /><Relationship Type="http://schemas.openxmlformats.org/officeDocument/2006/relationships/notesSlide" Target="/ppt/notesSlides/notesSlide4.xml" Id="R040808a247e541bf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c8fc30353e4cd3" /><Relationship Type="http://schemas.openxmlformats.org/officeDocument/2006/relationships/image" Target="/ppt/media/image5.jpeg" Id="Rd938b991629641a3" /><Relationship Type="http://schemas.openxmlformats.org/officeDocument/2006/relationships/notesSlide" Target="/ppt/notesSlides/notesSlide5.xml" Id="R407f307a117841a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62c6b83174f4a25" /><Relationship Type="http://schemas.openxmlformats.org/officeDocument/2006/relationships/image" Target="/ppt/media/image6.jpeg" Id="R23ee859fd6eb40a5" /><Relationship Type="http://schemas.openxmlformats.org/officeDocument/2006/relationships/notesSlide" Target="/ppt/notesSlides/notesSlide6.xml" Id="Rd6e8351f86494f7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4cc7627551347aa" /><Relationship Type="http://schemas.openxmlformats.org/officeDocument/2006/relationships/image" Target="/ppt/media/image7.jpeg" Id="Ra117f8cdff1f43a1" /><Relationship Type="http://schemas.openxmlformats.org/officeDocument/2006/relationships/notesSlide" Target="/ppt/notesSlides/notesSlide7.xml" Id="R5a7f7cd82c774a3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4aba723cf9846e2" /><Relationship Type="http://schemas.openxmlformats.org/officeDocument/2006/relationships/image" Target="/ppt/media/image8.jpeg" Id="R641e3b58f8734712" /><Relationship Type="http://schemas.openxmlformats.org/officeDocument/2006/relationships/chart" Target="/ppt/slides/charts/chart2.xml" Id="R110184c80a1b49e7" /><Relationship Type="http://schemas.openxmlformats.org/officeDocument/2006/relationships/notesSlide" Target="/ppt/notesSlides/notesSlide8.xml" Id="R9a41319e3641436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dde806b4d34166" /><Relationship Type="http://schemas.openxmlformats.org/officeDocument/2006/relationships/image" Target="/ppt/media/image9.jpeg" Id="R66d2bf5a1de94a2d" /><Relationship Type="http://schemas.openxmlformats.org/officeDocument/2006/relationships/notesSlide" Target="/ppt/notesSlides/notesSlide9.xml" Id="Red6830958eb64f0c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85</c:v>
              </c:pt>
              <c:pt idx="1">
                <c:v>87</c:v>
              </c:pt>
              <c:pt idx="2">
                <c:v>70</c:v>
              </c:pt>
              <c:pt idx="3">
                <c:v>60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91</c:v>
              </c:pt>
              <c:pt idx="1">
                <c:v>49</c:v>
              </c:pt>
              <c:pt idx="2">
                <c:v>70</c:v>
              </c:pt>
              <c:pt idx="3">
                <c:v>84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81</c:v>
              </c:pt>
              <c:pt idx="1">
                <c:v>82</c:v>
              </c:pt>
              <c:pt idx="2">
                <c:v>70</c:v>
              </c:pt>
              <c:pt idx="3">
                <c:v>42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87</c:v>
              </c:pt>
              <c:pt idx="1">
                <c:v>89</c:v>
              </c:pt>
              <c:pt idx="2">
                <c:v>70</c:v>
              </c:pt>
              <c:pt idx="3">
                <c:v>66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2CD5776C-6301-4C86-AE6F-90F8AEA33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A4FA0DB-57C9-4913-BA3A-3D73F49F66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DF5399E-D50B-4DA8-8B81-5AA34D35A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Modelo digital de elevación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9ECC7465-4F77-4796-BAE8-334F54FAC4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Terreno, AERMAP, dominio y diseño de receptores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AD1856A1-BA54-4185-9CA7-E53A838F6E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Resolver elevaciones y receptores sin perder máximos ni sensibilidad geográfica.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2EC905C7-D4BB-4570-A226-EA7C4CC71B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2cdb2e1c12849f1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06BC5F6A-39CE-41A4-B3DD-13B1D7858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B43206F4-3187-4E01-9659-0AA4D9B6F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AERMAP Y RECEPTORES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46545106-B01F-4A19-84FF-B515AF846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8EFC596D-590D-48FF-ABE6-68CAFD50B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C9B94436-341E-4936-A105-3F594C77F5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81D7DDBF-2D28-4087-AB51-32BC34F46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862316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54FFD82-F408-4A69-9BD7-2D02283EBF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0A88550-5D04-41D7-AA33-71612373E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CA3ED5C-7C76-41BF-9EF7-BAB998BB6D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Receptores discretos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36B7537-FBBD-4A72-910A-39669B8ADB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Receptores discretos: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ADDD704-4405-48FE-BE25-A44E5A1C9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66851B6-D5D2-40F1-8D17-728D404B98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Receptores sensibles;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04D7D0B-630D-4F70-A704-1CB12202BC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22FE054-14AA-4A65-9E99-B1A7785FD7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ε = |C_Δx−C_Δx/2|/C_Δx/2·100.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2FC794F-1210-475D-897F-128233C45F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B84DF6E-8A8E-461F-BC03-F2EADB821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Metadatos geoespaciales oficiales aplicables.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7AC3A30-7468-4039-8261-B5FC6F41C2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9996107-66E8-49A2-A22A-8D0B73485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FA73A18-8079-45B0-A941-EE62020EA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47cec4efe614d1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78E8F6B-B119-4CB2-AACA-D7D9583E73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4B5ECB0-76C4-49E8-8C3E-4C762D259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Convergencia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5F5B9E6-E464-4EC0-BB35-87093FB07D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5840573-26C2-43B1-9B24-43CF9E946E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ε = |C_Δx−C_Δx/2|/C_Δx/2·100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7B8AA10-B362-4E19-BAB3-5022669E3B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A4B1359-3ADA-4328-A4D5-FFD19DF29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Refinar hasta estabilidad del máximo y su ubicación.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1253C9B-3585-4303-A595-40C594D1C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88E91E2-423D-4D2E-BB45-74F1A921DF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FB98BD9-F2B4-46A6-8830-C63E9693CA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BF7AF65-360B-48BA-AC4F-EDEE26A51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5462269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169936C-5CD9-4805-A4E0-B59BBEC5E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CD48688-A2B1-4922-8D87-BA36BDAAA7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715251E-D3AC-4C9A-8345-74027A0B6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Receptores sensibles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3EEF4B0-D2AC-45DD-B327-5D2CBE85C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Receptores sensibles: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819A8E8-89A5-44FA-B0D9-78D58F1CD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93C317B-DBCA-4162-81F7-669431B40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Área del dominio;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3CCD693-BA95-437B-8645-64A47C8419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8E6B2E5-1AB5-4ABB-B18B-2EC6FC790C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√[(x₂−x₁)²+(y₂−y₁)²].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6B9AF49-DA55-42D1-B0B9-955E2453E7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4E332CB-13D9-41DF-BE3F-EE50DB342C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AERMAP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CD16276-FDE0-4D08-9DB4-46D00D18B3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289957A-C5A0-4B8D-A1E3-8D037CA5C6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D8E1DB1-0AF7-4B66-B5C8-D6F488DFA0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6e53e95e5c4ad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826E309-ED1F-4305-AE8B-1B20455C9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E3E5B81-7FE9-4DE4-B252-95790BF2BB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Distancia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2B6209B-F3E6-412B-BFEB-C86AE7F0F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77B6268-CF39-4C61-8A44-6855B07282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 = √[(x₂−x₁)²+(y₂−y₁)²]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D617ECB-1B47-4279-BE4B-F5E06641B0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FEF4FA2-14A0-40AB-A354-F836A335B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coordenadas proyectadas coherentes.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979C8AB-1EC4-4462-A94C-6381715B68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1127996-DFD6-4356-B120-6B3C61BFE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FB7B146-C4F3-48AC-A75B-D269156F81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A49121E-0AB0-4F64-996D-69C9A0E5F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726596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18448B3-FD6F-4E2D-9D31-68CAE033C9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9C21FD1-183F-426D-99A7-42A6F5502D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1FF4E83-000C-424A-A479-6193990251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Bandera y altura del receptor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36812DC-18ED-433E-B708-11ED63F67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Bandera y altura del receptor: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60EAA2F-F491-4A6B-B694-07A2DA9DA4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D4669C4-E5B3-4B32-B63E-472F4838E6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principal;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D48A0FC-8543-4A56-A754-436E24FED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7E57BE4-6AE4-425F-B8BC-BF8397A9A6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 ≈ A/Δx². Resultado en receptores.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C41B49E-FC61-45EF-A383-198A305605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9019EC0-F409-413F-AD7F-1D8A17D1C1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6E331C3-B53A-4C98-9560-EC2B5F072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4CFE5AC-FD52-4E96-B72F-1BB3116FB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D8383F3-DFF4-47D8-B988-F89B5894F5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a9c20122e98404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879F65C-1AA1-484A-89CA-76319447C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05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282EA780-98BD-4A41-A6D4-6C205D4F35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operación minera andina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334F35D1-D484-4CE1-B487-80C019128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rango altitudinal 3 200–4 900 m; DEM 30 m; comunidad a 6 km; relieve abrupto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0E89724B-D529-4539-9AD4-3782F4F72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3BD8F00F-84D9-4950-914D-76206169A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malla anidada y receptores discretos capturan laderas y comunidad; se verifica convergencia espacial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2C503968-7F72-4E39-BA17-427E97265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6CDE3E4-47A7-4276-8CC8-274602E7D5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9429D15-0946-43FB-B2D3-C88467D1F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988C640-50BC-44D5-97BB-EB17F1487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BF774D5-F99F-4F55-86E5-9ABFCA6B5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45378951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CEAE556-C894-4B85-8986-9A80EF0C11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76B2432-7BC8-4DE7-8C2F-DBF765C98C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5A88DF6-6679-49D5-ABDF-52FFF259C5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Costa y discontinuidades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8B81059-0CB5-4E52-BC2E-1A6DD9BDED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Costa y discontinuidades: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367C9D1-B313-4530-A27A-18D80678CC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78446E7-2446-47AA-9738-292FCA0327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fino;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1EA17CE-1C93-43FA-A952-F0A76F319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28603CB-B1F4-40A0-A434-D254F5489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S = Δz/d·100.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C0FB985-2530-4E92-B2FF-EAFC44EBDA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93D0AF3-9A0C-419B-8E4C-18DEC4B00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9C08FBD-7D10-4993-A822-ED8539E3D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72FD78B-ED59-4E3B-9F91-B6D36311C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5079469-6FE9-4631-8A64-B8FFC073F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42ee635436c4b4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FBF598A-4A3E-4CA0-BC82-1E22E2B65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6A6971E-284F-4037-A180-56400E7E8E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Pendiente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9801988-4B25-4DA1-B8D4-17F7E85FDC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D45F58A-2ED6-4601-8A30-43DFDF06DE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 = Δz/d·100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ACE1264-BDE1-4396-92A3-843E8DACE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AB9A0E4-F988-41BC-9CC8-43C2127064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Útil para diagnosticar terreno complejo.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988B5B7-EEE4-44F5-ACFA-5671175B7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141DFB6-8B78-4B39-9962-9C86CF855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C1E2009-50F6-4A45-A8EE-951B67AE4E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899CCCB-5DE6-4B8D-8ECB-1741D73E3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0110293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C6A6AE8F-22AE-4CB4-872E-9E29A1B8DB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3DD2BCA-82BC-4779-8572-944E59FBD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455728F-7FE4-4833-A3FC-92426ED7A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Control topológico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178C5B9-ADFE-4E37-85F1-AD2D2EAB9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Control topológico: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87AE5D9-B5F0-448C-BAFC-2A78AF853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8E67CEC-39B6-44DA-9872-1F1C53BF2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08E3201-A9C9-4883-9F3E-C9D02EC90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663AEE6-E4EE-409B-B1C8-5861F47E80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RMSE_z = √[Σ(zDEM−zref)²/n].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38A69E0-07D5-4861-BE59-FF7F431A6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9595101-DD44-4283-8582-705ECECB4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19111:2019.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47752F1-F31D-4F24-A9B5-BE4DCB252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1F862AE-200F-4BB2-8DFA-9902893A3E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0584CB3-ED56-4074-939F-17CF0AB85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010d5be283e4ad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9AF305E-3D2F-4458-9088-F39D3A4B9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2BA0917A-FCC4-401A-B2C1-4ADA2686A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Control topológico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9312627965dc4ed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4DA1A8D0-F609-4F65-AD9B-FCCBACFD5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C898FE18-E405-4FA6-8D4F-92945AEB7F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F7D8B6B-432F-4F1E-B9DB-5F2D448D5F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E677FA28-0AB3-4FFD-A98D-8BDB21C70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AA4E274-FFC2-4F8C-8991-38621DE2B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9167766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4086854-56B2-4793-BD85-7EEDFDAAB4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FD2C26E-4770-445C-A0FF-F942102EC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5C99658-EAE3-4624-B708-0A75E71A92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Convergencia espacial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E341580-CD66-4A4E-B847-E8DE43E2BD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Convergencia espacial: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84E4DA3-13DD-482A-A68C-987D93E55F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BFA397C-4CD8-4C02-856D-DCB392F180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Receptores sensibles;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EE82432-E2D5-46E7-BC3A-E28B8A558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9A14927-5CD2-4DDC-93A3-10C19333E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ε = |C_Δx−C_Δx/2|/C_Δx/2·100.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327B3B6-AC2C-449D-89CF-13667C485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B966CF7-096A-4ABC-A836-C3FF6953D8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Metadatos geoespaciales oficiales aplicables.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150A76A-BAF9-4E3D-8141-1198525921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529CB39-5754-47CA-81F2-6E2DD6036C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D630D49-0D9D-4712-89C1-3373ABE2E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e93cea15de4df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9C778D6-C093-486A-B5BF-F88A357B3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502C140-4F9E-4E38-8FC6-D207427B2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Convergencia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8D383EB-4C9B-4FA3-A975-D055B13FF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6F95C4C-68AF-4FB1-9A69-9F20ADC1C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ε = |C_Δx−C_Δx/2|/C_Δx/2·100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75A1C4E-4D0B-4B6A-953B-7ECA29F41D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0F3798F-C44F-4157-BDF5-22E93BF63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Refinar hasta estabilidad del máximo y su ubicación.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BCB1897-F221-4097-A63D-97B57412D2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EA77591-91AB-4075-8D7E-55A9624E8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2A2A83F-D6A8-4E0A-9595-7F78667EC2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59FA170-CE93-43AC-9889-A14E81C667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4389737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4DC2280-7727-4C60-B9DE-02BA42EA26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AF56887-C750-4FC0-B716-C36BA5C2CD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CBB4497-D4DB-4C1F-A42B-1C4C57263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Máximo fuera de malla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B364D59-9936-46BE-BD7A-7167E3BA4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Máximo fuera de malla: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10A3836-342F-4364-949F-B263DF227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C04BC3C-F640-423D-B4C1-BC6E4BECB6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Área del dominio;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0E121D9-97DB-4B86-B91E-29A37F25A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0D666B4-4C60-4CCC-9189-6D5B3B8412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√[(x₂−x₁)²+(y₂−y₁)²].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64E8F56-466D-4219-9AF3-1D69DAF43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B80B610-956C-4E5B-AB49-EAC681BF44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AERMAP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91641FE-EDF7-47D4-9C35-4A50932DE9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357ABCF-CBE9-4A6D-B1A2-0ECF0B178B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1A951F7-C0DA-42F2-8AD7-DD2957299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94aa674aaa433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BF7DA1E-4457-41F1-8890-E270FE0FA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05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DB1658F1-1BA3-4F80-B0E5-CFBEEBD92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operación minera andina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FEE7E9E7-89A8-4665-BD3A-9F16807AC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rango altitudinal 3 200–4 900 m; DEM 30 m; comunidad a 6 km; relieve abrupto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DEDB7C62-229D-4E9E-A6E1-CBACBCBA3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D2167AED-7015-46B1-87A9-CB22839386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malla anidada y receptores discretos capturan laderas y comunidad; se verifica convergencia espacial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CE6D4D51-179E-4F0B-B4E1-36738EC15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F8B1C5B-C62F-4CC9-B9A4-04C10A6F8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49E2C83-70EA-4783-8B5D-014F27BEE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AD7086F-8B4F-4379-B48A-84B1B8188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1CE8D6A-A987-478F-A9C0-57CDECD7A3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6570291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DE980C3-ABCA-4B5F-A92F-52AE56F7E0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80FD28D-1929-4835-B4B4-04C9B35C58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09E7F7C-C971-4FE0-BD31-382A2C6176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mina en Andes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242151A-3462-4E07-BC30-AD565E222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mina en Andes: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5901DF2-F910-4EB6-99CF-B4DC3BE197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1AB25DB-7DDE-4AB5-B18D-12FB66B73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principal;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BA83556-BDDA-44E3-8000-FD88AA546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81492F0-577A-4248-8ADA-34B92CF648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 ≈ A/Δx². Resultado en receptores.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5944779-E7B3-40C7-88C7-07F4369FD9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E0B9DC8-EE68-4480-8CBF-5DD9CB7C4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8B64B1C-B195-462D-915F-4D988EADE0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32A7C37-AA82-4741-818B-80F2E1181E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6B9AECB-A469-44B0-BCE8-7BA931239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6186a2b2ab462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72207CE-E42C-4D0D-BD96-2F64A30B84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C7776C4-D050-41DD-8486-1268E8CFC7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Resolución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9BE2C2D-6E21-4E56-9E9D-B7DC2EB07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E9EFC2A-E54B-4D38-9A4C-19B5E7060C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N ≈ A/Δx²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8E3F1EA-6878-41E9-AF4A-5A0F76132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receptores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912B4DF-D954-409D-B4B5-2A7E4B3F67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malla crece cuadráticamente al reducir espaciamiento.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960EFAE-EDAF-412E-9781-280C428743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F5F63C1-99E2-4AE5-91AD-B25E804E0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C6D32E0-52F6-4A6B-B8E3-3C02C9955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4EB3981-1A20-407C-A005-3DCBF9072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7616479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840BD494-E63A-4413-8ADD-3E9A756B1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256675F-F543-41F2-906F-1C878C74C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3DD5A80-563B-4503-AEBE-38671E12FF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QA/QC de coordenadas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77D5A9F-2117-4614-9063-F25CE92218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QA/QC de coordenadas: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682B992-E0E6-4B6B-8D95-4E3DBF9DE7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74271DB-20DA-47CF-A8E8-1BF26AB0FC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fino;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CF2248B-BB9A-4C2F-89C4-223BAAF25B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C783CE0-D6E7-464F-999B-DB9ADE1D07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S = Δz/d·100.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C986695-7E7B-4CAF-9D81-D10EBECC7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52F8780-8302-41DE-930B-4C60DCB4C5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66013F3-A493-4A29-8B60-4D949203F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26A4697-2B08-482A-AA4B-B9F51F7D2E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2F1125A-9140-459E-AAF4-EFDCA9886C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a2c286a5fa248d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357CC3A-5240-45B0-8E2E-87D30FCC3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BF1FD43-1C1D-4768-B800-2695B0D0ED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QA/QC de coordenadas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e01f860294294894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32A73136-0424-4458-9CB8-FBF3D9EE4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88CAA1C-805D-4830-AA2C-827EF845A8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1E4DE6D-9911-4EA2-9B69-1CA4A16F3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F6936FD-FC25-4427-AB2C-C4ABC3A57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9A0D2DE-1394-4241-8BE9-53356D4428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4500810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8092864-F8BF-4255-98E3-C81127BF3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74603E8-5135-4A81-ABED-77497FEEED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6CA25CA-89DC-4B19-A338-F4A2A945EE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Mapas y metadatos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462279F-2C71-449B-8D4A-D9879261F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Mapas y metadatos: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AFCF196-7145-4BB5-9692-ADAECA1B4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59F9048-D836-4B1A-B223-ED027820B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EC88A19-614F-4200-B2E5-324C36D78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EF70D95-78DC-49F0-B848-6E2B2BD7C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RMSE_z = √[Σ(zDEM−zref)²/n].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E556387-293A-47BE-B5F2-CA74E5EAE6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E65F869-58A2-46A1-8D07-0FF8C1ADB0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19111:2019.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E7F8EF6-F9BC-46E7-AC76-3E499FE4D3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7790F62-957B-4D82-926D-F9D0DFE0C6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E3DDC98-D557-476C-8A52-31063231C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dda4c27955148f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F32F391-C8BF-41CD-88E6-C5C69621E3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0E04576-02B2-49D1-8A3C-F54D411BB3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 vertical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D779C55-3408-429E-ABFC-1F69616296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C4B7496-C4D2-49F7-B194-24DF7EA42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RMSE_z = √[Σ(zDEM−zref)²/n]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68DD69F-1EE7-4116-A279-5D8193595B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B431AA1-EBC5-4910-A263-649788C527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Verificar con puntos de control cuando existan.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A02F910-2A9C-4FDE-A461-D634B7C4D6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E2CF47F-EEC1-4B63-BD0F-472071804C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232D770-A1A7-4BCA-96AF-5FAB626DFB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AAA8DE5-1EBA-4838-A81A-C02BC61759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3647814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226A1EFC-D18F-47DE-B881-52B36636FB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B4947CD-0B64-407D-8738-9A1327D90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62BCD21-E23E-47F4-9F1A-ABB5CB05E2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Datum y sistema de coordenadas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C79D985-F2A7-40ED-9A00-ECC488EF4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Datum y sistema de coordenadas: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015DDC6-DD52-4DAF-BE12-094620242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1245213-CBD7-459D-A7DB-6C7F5244A5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principal;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82090BF-ED21-4561-862F-7452B5FEF0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35B1F56-D499-4B0A-BB4C-419629D04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 ≈ A/Δx². Resultado en receptores.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67794A5-EA87-43ED-A4E1-F7911328B7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3E94A2D-B6AF-4177-9C84-4DECB3B60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14ED7EB-A63B-4E39-9B1F-71B91E32F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FE18CD7-890F-4952-AF4F-45F0D2495B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04E596F-07EB-4CA9-A920-8E084BE491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430e09fd4ac471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7440135-1FFA-4EC1-9F30-F45462A06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05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BB0DFB84-D155-4FA2-83FA-AFB2C5207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9717390B-90B9-4B8F-82B7-7DBC30DF7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User's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7C773457-DFCE-490D-84A9-00598D0E66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EAE661E8-82DF-45E8-AFA8-A19947865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2F4E1BBE-B84E-4415-A811-9D3E2CA284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21833C0C-D5EC-450D-AC81-F8F6345632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2F2C8164-4C02-49C6-9D9F-E59D8F3245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BAE4FDD1-7537-42D6-851A-0993EA531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46851747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B70E60C-2BEC-44F1-A3AB-A1DB6F7187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C120E76-956B-42FC-9AD8-30AE6DE660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E9B797A-0047-4BDC-B7AD-5D8E86B05D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Dominio reproducible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DF50BA6-9162-485A-AC22-83A860CAA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Dominio reproducible: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7220CDB-B5EA-4027-9C5A-405219F521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C54C89B-5AC1-4E85-A289-6F8A84B4B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Receptores sensibles;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411825C-E0B5-4D9D-9FC0-1406FED1A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9B72F37-DB63-4BB0-A403-06AE71AE0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ε = |C_Δx−C_Δx/2|/C_Δx/2·100.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9991C34-A8BC-4E9C-8976-72B4358A3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E95575A-1A7B-4AC9-93F6-367D37325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Metadatos geoespaciales oficiales aplicables.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E9A1CD9-E92B-44DD-8696-01A8529456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F45E914-057D-4E77-8BCF-6AC9F9BB31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862A6B1-5AD8-4361-AFB8-9AAC602C1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513f95dd0af4b6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7FA86AA-144D-499A-A64B-207377CC69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1A06076-6996-444C-8175-A38DA70E14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Convergencia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416A4AB-CB10-46A4-8018-67A0B1E46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63DF2BD-AF96-4935-9BE4-4D96CBD40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ε = |C_Δx−C_Δx/2|/C_Δx/2·100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1F1B8DD-3728-434F-B289-B35E310DA6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F29C941-E0B2-466E-93E7-A7075C2B9B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Refinar hasta estabilidad del máximo y su ubicación.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C35734B-61DB-4AEB-85CE-15C88401B7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1965167-5CD0-4A0D-9171-9BAEEB98B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554C01A-CB23-4466-99F1-700BE401E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70C4B8B-E7E7-4765-9A7B-F65E914FA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82103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FD270F0-DE46-4142-B43C-877F38E0C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C6C0FCA-8599-45D4-865E-10857FEF93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3CCE288-2AE2-4AB2-A574-285077BA3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Resolución y extensión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AF2C69F-08B0-448D-A780-93E0D54FB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Resolución y extensión: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B5316BD-05AF-496C-906F-7F0FBFDC0F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7520DD5-1B5D-45F6-9928-78AEFA8FFE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fino;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8DC390D-D3A9-4216-8DE1-42B732629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7662571-68DC-4A18-9E42-78BBECA27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S = Δz/d·100.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6BCED8A-698D-49AF-B267-4C2A0DAEE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611CBDB-80DE-4414-BA41-6CC38191B4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B54F1AE-D81E-4C11-9F96-C6CD59125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E350339-2681-4230-96F5-0C61DB24F6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AC523D0-D4CF-4B64-AFC7-9AEC8ECDA6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561fbc165fe44d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F23EF58-EE84-4A4D-B5E9-F29B498CA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1D8896B-A382-44AA-BF5C-E776C7A49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Pendiente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E14316F-894A-497B-A312-6F3CC0EBD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7CE52B3-6E60-467C-AE7B-12D94FAA56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 = Δz/d·100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24F010D-E4BF-4071-821B-3BAFF01FAD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EDEB01C-11B2-41F3-B89C-12F3C6AAC7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Útil para diagnosticar terreno complejo.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8003149-8FCC-4668-AAFF-BD9365FE8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549B118-F56C-4EF6-8911-FE9FE53470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98AF8C8-1ECB-4828-B904-AC786796A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31091E0-2222-4344-878B-A0B791DD64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72610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8EC47BF0-188A-4E7A-A18A-C47AD8C94B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4318E83-F645-4795-A0D3-E4BD64A247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7270FE3-52E2-488C-A86C-5044B4068C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AERMAP y hill height scale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E3EFDEF-8D82-46E2-B12C-BB559B767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AERMAP y hill height scale: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947E928-40BE-401B-B746-9C7E2F3554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0EF1C72-CD0B-4F4E-B6F8-7BE9C3BA5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B97D204-222F-4F45-9548-C385DF83FE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A21E787-0FE1-4918-8438-88205EC88E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RMSE_z = √[Σ(zDEM−zref)²/n].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B254A18-B13C-481E-9BE2-BCA2387A8D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827DB53-6CF1-4069-8FE8-19C4DFD089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19111:2019.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71C5020-940A-45D0-9ADA-7EB5BDA60F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317B8AD-5186-4BA1-98B9-4462305DD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3C6E2AA-0988-4095-8AE2-6973A4761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874f1ad927542e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E3B587D-F12D-45EF-884A-D1B431223D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303D1DAC-0A8E-4D63-8728-27B7066F1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AERMAP y hill height scale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533798443adb4a1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46A57A6C-97FF-46D4-8439-EE776A804E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5F83071-5A2F-41C3-ACAB-54184EC8D8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4F16E538-37FC-4821-AAFC-3BF2E9BAE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B3EEF266-A985-4EC0-8706-8468503BD0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9BC231A8-D372-423E-9504-2F7CB1ECBE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6521686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88DC0AB-2EEE-48F2-A116-FED20F3B4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4783A15-42BC-40AF-B36B-5CE1B34290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F4820BA-E870-46D9-AF7A-53F4653B7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Elevación de fuentes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2705FD7-3DC5-4B2D-8915-37ABC560B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Elevación de fuentes: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A0F7558-04C0-4905-8F3D-4B1EF59657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42909AB-0D53-4DBC-B1F3-8D68A712A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Receptores sensibles;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99DD2DF-2CC5-4C47-A278-22BD04CB1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88E58DD-9620-4937-817A-6360676183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ε = |C_Δx−C_Δx/2|/C_Δx/2·100.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A5B462F-51ED-4888-8000-C5DAF3323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971F989-AE26-4773-93BB-0C42EB8B80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Metadatos geoespaciales oficiales aplicables.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084880E-5677-496B-AE50-AC7478C4D4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A93FA1C-6CDA-4FAE-A7F1-3206426FE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0B0911B-7B96-4584-9F6A-7182786FC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938b991629641a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449ABFB-9A7B-4DDA-BB30-1AFD3C54FD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9E066AF-0649-4F9C-B9B4-B95CD8C081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Convergencia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4F0A534-53CA-4CFE-8A35-4A88E8B76C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5F0096C-574A-4C5F-A63F-46745EBFC5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ε = |C_Δx−C_Δx/2|/C_Δx/2·100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8D01022-6BE6-4C3D-B4F6-5DA6B839FC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38B032C-0FE0-4E79-8634-F238F67F70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Refinar hasta estabilidad del máximo y su ubicación.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F06FF96-DB2B-4E6B-BF2C-DD3AADA44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A2C0A8E-15D1-4EDE-8E4B-4A4E08C8E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9DF6178-BAAF-41CC-A7AC-5587D2BB85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03B2CA4-57D4-4936-87D9-9433BC9973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7162172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953C1EE-812F-45DE-8444-6B07CF0F31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BA63F85-2DFE-4545-A151-6CEFA2BE1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96DD71C-019A-4C3E-B98A-7E2AAEF512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Receptores cartesianos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4C925CB-8C14-4093-AFEE-970BE68FE9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Receptores cartesianos: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3B53691-7EEF-494B-BCC9-8C89BD9E10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4A3985C-3D0D-4400-A649-147E1B5C4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Área del dominio;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13FAC20-305C-4E54-A2C5-D37315B341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923466D-9C67-46E4-A11A-D20F2CDB8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√[(x₂−x₁)²+(y₂−y₁)²].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7B62D8A-7E58-4A1C-B1A4-8D08482645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6C4D144-42CC-4CA5-9FE9-B3795AFA0E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AERMAP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E4528DC-03EE-43DB-8896-25AB53275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EA1767C-4E3B-4CAB-8C39-891AB7C967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6A9740E-521C-4104-A3E3-3BE68E2D62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ee859fd6eb40a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D3DDD68-7C80-4DBB-AA80-87E6123246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E49C33C-E1A6-4604-A00E-1289770E1B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Distancia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08B614F-01D8-409A-A9CE-E15BAEA2B5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783857B-7464-4AFF-9744-C3A9C6764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 = √[(x₂−x₁)²+(y₂−y₁)²]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EC3A3EB-F91C-4021-BB7C-42DCABEF7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515D7D2-E981-4DEF-A349-637DE7979B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coordenadas proyectadas coherentes.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90C2E2C-FC26-407B-9D5A-F557EA97D4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C5D3FBB-AFBB-44ED-B4D2-3A1E2289B8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D23CC0E-0BAD-4199-9C52-BDE13ADF55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444AE29-9D8D-44A7-B875-DD7B80EC0B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8367952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3BD9ABC3-66C9-4821-80AF-FA8E69782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F86FEF6-2624-47FC-AFE9-05F986CA7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CF51DF5-9D6E-4383-96B9-27D9756FB5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Receptores polares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E77D13E-3D0E-4E36-B23D-AA0E6E0EBE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Receptores polares: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05D799B-9BED-41EE-9FA6-941673D29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8AFC811-DA24-4444-8C40-9E8D9853C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principal;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731C6D8-BFB0-4E70-9BCC-7EF6ED4AEE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A5F0A2F-88FA-49F4-B80F-05F74C7FE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 ≈ A/Δx². Resultado en receptores.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79B7088-562D-47FE-9D6A-54BE4DA59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A2C3AF5-A917-49CB-819D-74F037AAB0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18AE37F-47F2-4AF5-A037-62891BC49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0030AA3-C9C6-4E62-B35C-71C94FFEC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42AC099-4871-43C8-BA08-5D6A71EF30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117f8cdff1f43a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75897E4-7FA0-4CD1-BF8E-8E773ADFA2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05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9DC0DDD7-0BC8-45DE-A00B-87CFD21924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C28958CD-7CA7-4170-A53B-0FA24F1B1B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User's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1A0BA4B3-BFB6-4B4F-BD71-4F1189A92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4753C738-B4C0-4B2E-8D9B-BEC764AFA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94E32991-316B-4CEB-8EE0-E59ED462EA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9A22F2A5-CBB4-4CFB-9039-5CA37E77D9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2B7B815C-455A-4E69-AD09-1A071EF3AA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692F8920-7C77-4892-9DD7-F3AFC6A0FD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0824276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5697F2DE-5DF6-49F5-AC0F-EBCBFCEFE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E52586E-B90B-42CA-A771-70259D5B2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A13A256-6020-4337-885F-541EC2088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Mallas anidadas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94A6C2C-E88D-4BC5-86B1-5CCFC5E68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Mallas anidadas: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C4D8909-3072-46DC-91D8-25FF900F69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4CC1C7D-6816-45B3-8D13-B6446DBCC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Espaciamiento fino;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E66C1D5-6A94-4E9A-8906-A3012E8443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2FCC9E9-835C-4D30-B269-93C056FAA5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S = Δz/d·100.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0177CCB-3EBC-4415-A076-7DD83E07D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E27FFCD-D144-4177-9A87-7788BBD0E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87A36E1-7DA8-4AAE-9FF7-A3BBCC3BCA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5DE6131-65ED-45D8-947C-C4BDD643A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E00A573-97B8-4AEA-8F5C-E5B64C6A7C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41e3b58f873471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8328C57-1E5E-4A1E-B2EA-03CF1E499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6BF5442-89E6-4591-B4B0-1A915F2B5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Mallas anidadas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10184c80a1b49e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97AB27D1-D5A3-41A6-88AE-10EA18E6E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442BCE63-3764-4200-AB5B-ECE298FA0E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5DBA5348-6196-41FD-82A0-EE9A50AEC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ED71D299-D779-4077-980C-4E1CDD189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47AE093-99DD-4196-B9EB-CA39C5CAB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11951402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1EDD5D2-6893-4516-B6FB-4BADB9D3F5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9F0B9C8-4264-4925-9584-097E6D322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AERMAP Y RECEPTORES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9E35ABE-D39B-43CA-BA97-B52F6A1D2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Fence line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6AAA190-7E96-4BE6-BD15-80B4C1867D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Fence line: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EB2EAC6-1B46-43D4-B1D1-16DD5C4A62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5EC1E43-04EF-4D10-B023-5CA46CEF4F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3595D5C-1888-4E38-AC5B-6A94CB0BCD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A84B703-C5C3-46DB-91E6-17AC88FA32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RMSE_z = √[Σ(zDEM−zref)²/n].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5FCFA7E-6AEB-478F-B697-107B57C17F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464E03A-3C23-49AD-BA59-BDAC3497F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19111:2019.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4A1396B-D165-4B92-871F-A6E0645455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2E3B6E4-8965-47A2-B541-38AA28DCB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5: AERMAP y receptores.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ADE7831-CD28-49E7-A1CB-770AE879F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6d2bf5a1de94a2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B3BF75B-4A4F-4186-A152-7946F7F5D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8E50D08-EBD1-4052-811C-71AE01C17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 vertical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1A0415F-1CDA-45E5-BD55-887911C8BB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FB474E1-BF04-4CDA-BFBD-5764F625D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RMSE_z = √[Σ(zDEM−zref)²/n]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5B6B10A-89C3-4796-9524-EAC7F3831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9830406-777A-4B20-BB3B-6B0AD69EEC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Verificar con puntos de control cuando existan.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BFCBFA2-9E8C-4BE8-8209-7A2B10925C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6A839D9-8226-4946-B351-37DF481F1A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59D4BCB-3B7F-4136-9980-2384AA339E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5F15DDD-05E0-4171-8571-4E72FF888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7564555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2026-07-25T10:53:43.9760000Z</dcterms:created>
  <dcterms:modified xsi:type="dcterms:W3CDTF">2026-07-25T10:53:43.9760000Z</dcterms:modified>
</coreProperties>
</file>