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dbbf02570f5243c5" /><Relationship Type="http://schemas.openxmlformats.org/officeDocument/2006/relationships/extended-properties" Target="/docProps/app.xml" Id="Rd701217e6d4f4850" /><Relationship Type="http://schemas.openxmlformats.org/officeDocument/2006/relationships/officeDocument" Target="/ppt/presentation.xml" Id="R1ce12ee9df7a44f2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f1a7b81c42654fb2"/>
  </p:sldMasterIdLst>
  <p:notesMasterIdLst>
    <p:notesMasterId xmlns:r="http://schemas.openxmlformats.org/officeDocument/2006/relationships" r:id="Rd368d65f21344eb2"/>
  </p:notesMasterIdLst>
  <p:sldIdLst>
    <p:sldId xmlns:r="http://schemas.openxmlformats.org/officeDocument/2006/relationships" id="256" r:id="R460db6e8ca2c4986"/>
    <p:sldId xmlns:r="http://schemas.openxmlformats.org/officeDocument/2006/relationships" id="257" r:id="R830e2e41d2ff4d85"/>
    <p:sldId xmlns:r="http://schemas.openxmlformats.org/officeDocument/2006/relationships" id="258" r:id="R55f40a88462c4af7"/>
    <p:sldId xmlns:r="http://schemas.openxmlformats.org/officeDocument/2006/relationships" id="259" r:id="Rb1f1aa52f6ba41ec"/>
    <p:sldId xmlns:r="http://schemas.openxmlformats.org/officeDocument/2006/relationships" id="260" r:id="R125ee6cdc1194903"/>
    <p:sldId xmlns:r="http://schemas.openxmlformats.org/officeDocument/2006/relationships" id="261" r:id="R7614f2016b574dcb"/>
    <p:sldId xmlns:r="http://schemas.openxmlformats.org/officeDocument/2006/relationships" id="262" r:id="R9f9fcc1c24b74f27"/>
    <p:sldId xmlns:r="http://schemas.openxmlformats.org/officeDocument/2006/relationships" id="263" r:id="R0d185037adc14c39"/>
    <p:sldId xmlns:r="http://schemas.openxmlformats.org/officeDocument/2006/relationships" id="264" r:id="Raffca2e620dc4bf7"/>
    <p:sldId xmlns:r="http://schemas.openxmlformats.org/officeDocument/2006/relationships" id="265" r:id="R936af34380e94e2c"/>
    <p:sldId xmlns:r="http://schemas.openxmlformats.org/officeDocument/2006/relationships" id="266" r:id="R386714fc3f1d4da8"/>
    <p:sldId xmlns:r="http://schemas.openxmlformats.org/officeDocument/2006/relationships" id="267" r:id="R3e625cca955048d6"/>
    <p:sldId xmlns:r="http://schemas.openxmlformats.org/officeDocument/2006/relationships" id="268" r:id="R39b846feb8a64553"/>
    <p:sldId xmlns:r="http://schemas.openxmlformats.org/officeDocument/2006/relationships" id="269" r:id="R171e0c4392714238"/>
    <p:sldId xmlns:r="http://schemas.openxmlformats.org/officeDocument/2006/relationships" id="270" r:id="R14a0c61aa3ff4776"/>
    <p:sldId xmlns:r="http://schemas.openxmlformats.org/officeDocument/2006/relationships" id="271" r:id="R94b813538e1e485d"/>
    <p:sldId xmlns:r="http://schemas.openxmlformats.org/officeDocument/2006/relationships" id="272" r:id="R4f915cd3833d4cfe"/>
    <p:sldId xmlns:r="http://schemas.openxmlformats.org/officeDocument/2006/relationships" id="273" r:id="Rb90a7fbc1021421a"/>
    <p:sldId xmlns:r="http://schemas.openxmlformats.org/officeDocument/2006/relationships" id="274" r:id="Ra9902936cd6e4681"/>
    <p:sldId xmlns:r="http://schemas.openxmlformats.org/officeDocument/2006/relationships" id="275" r:id="R069186be53fa40e1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e40b9faa9c1849cf" /><Relationship Type="http://schemas.openxmlformats.org/officeDocument/2006/relationships/slideMaster" Target="/ppt/slideMasters/slideMaster1.xml" Id="Rf1a7b81c42654fb2" /><Relationship Type="http://schemas.openxmlformats.org/officeDocument/2006/relationships/notesMaster" Target="/ppt/notesMasters/notesMaster1.xml" Id="Rd368d65f21344eb2" /><Relationship Type="http://schemas.openxmlformats.org/officeDocument/2006/relationships/presProps" Target="/ppt/presProps.xml" Id="R0a39d91858c8460e" /><Relationship Type="http://schemas.openxmlformats.org/officeDocument/2006/relationships/tableStyles" Target="/ppt/tableStyles.xml" Id="Red52fa6461104051" /><Relationship Type="http://schemas.openxmlformats.org/officeDocument/2006/relationships/slide" Target="/ppt/slides/slide1.xml" Id="R460db6e8ca2c4986" /><Relationship Type="http://schemas.openxmlformats.org/officeDocument/2006/relationships/slide" Target="/ppt/slides/slide2.xml" Id="R830e2e41d2ff4d85" /><Relationship Type="http://schemas.openxmlformats.org/officeDocument/2006/relationships/slide" Target="/ppt/slides/slide3.xml" Id="R55f40a88462c4af7" /><Relationship Type="http://schemas.openxmlformats.org/officeDocument/2006/relationships/slide" Target="/ppt/slides/slide4.xml" Id="Rb1f1aa52f6ba41ec" /><Relationship Type="http://schemas.openxmlformats.org/officeDocument/2006/relationships/slide" Target="/ppt/slides/slide5.xml" Id="R125ee6cdc1194903" /><Relationship Type="http://schemas.openxmlformats.org/officeDocument/2006/relationships/slide" Target="/ppt/slides/slide6.xml" Id="R7614f2016b574dcb" /><Relationship Type="http://schemas.openxmlformats.org/officeDocument/2006/relationships/slide" Target="/ppt/slides/slide7.xml" Id="R9f9fcc1c24b74f27" /><Relationship Type="http://schemas.openxmlformats.org/officeDocument/2006/relationships/slide" Target="/ppt/slides/slide8.xml" Id="R0d185037adc14c39" /><Relationship Type="http://schemas.openxmlformats.org/officeDocument/2006/relationships/slide" Target="/ppt/slides/slide9.xml" Id="Raffca2e620dc4bf7" /><Relationship Type="http://schemas.openxmlformats.org/officeDocument/2006/relationships/slide" Target="/ppt/slides/slide10.xml" Id="R936af34380e94e2c" /><Relationship Type="http://schemas.openxmlformats.org/officeDocument/2006/relationships/slide" Target="/ppt/slides/slide11.xml" Id="R386714fc3f1d4da8" /><Relationship Type="http://schemas.openxmlformats.org/officeDocument/2006/relationships/slide" Target="/ppt/slides/slide12.xml" Id="R3e625cca955048d6" /><Relationship Type="http://schemas.openxmlformats.org/officeDocument/2006/relationships/slide" Target="/ppt/slides/slide13.xml" Id="R39b846feb8a64553" /><Relationship Type="http://schemas.openxmlformats.org/officeDocument/2006/relationships/slide" Target="/ppt/slides/slide14.xml" Id="R171e0c4392714238" /><Relationship Type="http://schemas.openxmlformats.org/officeDocument/2006/relationships/slide" Target="/ppt/slides/slide15.xml" Id="R14a0c61aa3ff4776" /><Relationship Type="http://schemas.openxmlformats.org/officeDocument/2006/relationships/slide" Target="/ppt/slides/slide16.xml" Id="R94b813538e1e485d" /><Relationship Type="http://schemas.openxmlformats.org/officeDocument/2006/relationships/slide" Target="/ppt/slides/slide17.xml" Id="R4f915cd3833d4cfe" /><Relationship Type="http://schemas.openxmlformats.org/officeDocument/2006/relationships/slide" Target="/ppt/slides/slide18.xml" Id="Rb90a7fbc1021421a" /><Relationship Type="http://schemas.openxmlformats.org/officeDocument/2006/relationships/slide" Target="/ppt/slides/slide19.xml" Id="Ra9902936cd6e4681" /><Relationship Type="http://schemas.openxmlformats.org/officeDocument/2006/relationships/slide" Target="/ppt/slides/slide20.xml" Id="R069186be53fa40e1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a11e35d1d780496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716c9629e12b4820" /><Relationship Type="http://schemas.openxmlformats.org/officeDocument/2006/relationships/notesMaster" Target="/ppt/notesMasters/notesMaster1.xml" Id="R43c2d7b21f4b440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9efb2eec3d2e4b85" /><Relationship Type="http://schemas.openxmlformats.org/officeDocument/2006/relationships/notesMaster" Target="/ppt/notesMasters/notesMaster1.xml" Id="Rc6148b7cb1bc4970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db08ac5dccbb4e98" /><Relationship Type="http://schemas.openxmlformats.org/officeDocument/2006/relationships/notesMaster" Target="/ppt/notesMasters/notesMaster1.xml" Id="R1d43e7d998bd491f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7eb5e848d3364a92" /><Relationship Type="http://schemas.openxmlformats.org/officeDocument/2006/relationships/notesMaster" Target="/ppt/notesMasters/notesMaster1.xml" Id="Re242a25d36194890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63d068dfbfac4463" /><Relationship Type="http://schemas.openxmlformats.org/officeDocument/2006/relationships/notesMaster" Target="/ppt/notesMasters/notesMaster1.xml" Id="R16d47dceaad144e2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420238ceff0c4d43" /><Relationship Type="http://schemas.openxmlformats.org/officeDocument/2006/relationships/notesMaster" Target="/ppt/notesMasters/notesMaster1.xml" Id="R4cc905511be74247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f61615fdd19d4eff" /><Relationship Type="http://schemas.openxmlformats.org/officeDocument/2006/relationships/notesMaster" Target="/ppt/notesMasters/notesMaster1.xml" Id="Rd9c07f6e1c1849d6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7b401128de114c77" /><Relationship Type="http://schemas.openxmlformats.org/officeDocument/2006/relationships/notesMaster" Target="/ppt/notesMasters/notesMaster1.xml" Id="R790de227c8ad4b57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62cd06d542d0400e" /><Relationship Type="http://schemas.openxmlformats.org/officeDocument/2006/relationships/notesMaster" Target="/ppt/notesMasters/notesMaster1.xml" Id="Rfc2c1ad4b6c741ec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46973960ce244b80" /><Relationship Type="http://schemas.openxmlformats.org/officeDocument/2006/relationships/notesMaster" Target="/ppt/notesMasters/notesMaster1.xml" Id="Rcedb1ccb55a94e19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3846d88ce35349d3" /><Relationship Type="http://schemas.openxmlformats.org/officeDocument/2006/relationships/notesMaster" Target="/ppt/notesMasters/notesMaster1.xml" Id="R945accadfcb7492f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6a90c226d52f4419" /><Relationship Type="http://schemas.openxmlformats.org/officeDocument/2006/relationships/notesMaster" Target="/ppt/notesMasters/notesMaster1.xml" Id="R7787d723c50c4c99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93b2f677c91b4302" /><Relationship Type="http://schemas.openxmlformats.org/officeDocument/2006/relationships/notesMaster" Target="/ppt/notesMasters/notesMaster1.xml" Id="Rdd571caa155a4377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c72993da30a645f3" /><Relationship Type="http://schemas.openxmlformats.org/officeDocument/2006/relationships/notesMaster" Target="/ppt/notesMasters/notesMaster1.xml" Id="R416fb6a9c370475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08029e54aff34c00" /><Relationship Type="http://schemas.openxmlformats.org/officeDocument/2006/relationships/notesMaster" Target="/ppt/notesMasters/notesMaster1.xml" Id="R6a02eab84f0f45ed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dbaf14bbc2864fb1" /><Relationship Type="http://schemas.openxmlformats.org/officeDocument/2006/relationships/notesMaster" Target="/ppt/notesMasters/notesMaster1.xml" Id="Rf7e2b051518b4ffe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295ba0c5ea864df3" /><Relationship Type="http://schemas.openxmlformats.org/officeDocument/2006/relationships/notesMaster" Target="/ppt/notesMasters/notesMaster1.xml" Id="R4e16bed4c3e24ddd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f80618be1bf14c6b" /><Relationship Type="http://schemas.openxmlformats.org/officeDocument/2006/relationships/notesMaster" Target="/ppt/notesMasters/notesMaster1.xml" Id="Ra7003fe02f2d47b2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73d666a4b6294976" /><Relationship Type="http://schemas.openxmlformats.org/officeDocument/2006/relationships/notesMaster" Target="/ppt/notesMasters/notesMaster1.xml" Id="Rea4b82382cce424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6b1f935bcee64eb0" /><Relationship Type="http://schemas.openxmlformats.org/officeDocument/2006/relationships/notesMaster" Target="/ppt/notesMasters/notesMaster1.xml" Id="R2d4d8285e73440ad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AERMET User's Guide v26135</a:t>
            </a:r>
          </a:p>
          <a:p xmlns:a="http://schemas.openxmlformats.org/drawingml/2006/main">
            <a:r>
              <a:t>AERSURFACE User's Guide</a:t>
            </a:r>
          </a:p>
          <a:p xmlns:a="http://schemas.openxmlformats.org/drawingml/2006/main">
            <a:r>
              <a:t>WMO-No. 8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0d678c21fd345a9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0d53c1bb5a54e92" /><Relationship Type="http://schemas.openxmlformats.org/officeDocument/2006/relationships/slideLayout" Target="/ppt/slideLayouts/slideLayout1.xml" Id="R68e26ca9daee4478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68e26ca9daee4478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cf0560f69de4311" /><Relationship Type="http://schemas.openxmlformats.org/officeDocument/2006/relationships/image" Target="/ppt/media/image.jpeg" Id="Rbfb91a83875547ec" /><Relationship Type="http://schemas.openxmlformats.org/officeDocument/2006/relationships/notesSlide" Target="/ppt/notesSlides/notesSlide1.xml" Id="Rd76251a693094937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6b3467a92534a76" /><Relationship Type="http://schemas.openxmlformats.org/officeDocument/2006/relationships/image" Target="/ppt/media/image10.jpeg" Id="Re62140239fdb43ab" /><Relationship Type="http://schemas.openxmlformats.org/officeDocument/2006/relationships/notesSlide" Target="/ppt/notesSlides/notesSlide10.xml" Id="R2fb02e7958644f0a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868652530dd4afc" /><Relationship Type="http://schemas.openxmlformats.org/officeDocument/2006/relationships/image" Target="/ppt/media/image11.jpeg" Id="R4c80aea10a5b49ef" /><Relationship Type="http://schemas.openxmlformats.org/officeDocument/2006/relationships/notesSlide" Target="/ppt/notesSlides/notesSlide11.xml" Id="Rd1b8f5d3969d45d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cfb1fb555a448ce" /><Relationship Type="http://schemas.openxmlformats.org/officeDocument/2006/relationships/image" Target="/ppt/media/image12.jpeg" Id="R374f98f14137465e" /><Relationship Type="http://schemas.openxmlformats.org/officeDocument/2006/relationships/notesSlide" Target="/ppt/notesSlides/notesSlide12.xml" Id="R7091221313f14b58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f94bc3999eb4822" /><Relationship Type="http://schemas.openxmlformats.org/officeDocument/2006/relationships/image" Target="/ppt/media/image13.jpeg" Id="R284e8fea0b6c4ca9" /><Relationship Type="http://schemas.openxmlformats.org/officeDocument/2006/relationships/notesSlide" Target="/ppt/notesSlides/notesSlide13.xml" Id="Rd1aff38bdb5d4810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9844c6021b14c58" /><Relationship Type="http://schemas.openxmlformats.org/officeDocument/2006/relationships/image" Target="/ppt/media/image14.jpeg" Id="Rbaece4da8e9a41fe" /><Relationship Type="http://schemas.openxmlformats.org/officeDocument/2006/relationships/chart" Target="/ppt/slides/charts/chart3.xml" Id="Rf17fd3e343cb40f5" /><Relationship Type="http://schemas.openxmlformats.org/officeDocument/2006/relationships/notesSlide" Target="/ppt/notesSlides/notesSlide14.xml" Id="R8b83ecae0c194e23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7ed70e5b18e41a7" /><Relationship Type="http://schemas.openxmlformats.org/officeDocument/2006/relationships/image" Target="/ppt/media/image15.jpeg" Id="Rea7b3e942ed74ac6" /><Relationship Type="http://schemas.openxmlformats.org/officeDocument/2006/relationships/notesSlide" Target="/ppt/notesSlides/notesSlide15.xml" Id="R338ed5d8923d4627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ebeea6e95e34442" /><Relationship Type="http://schemas.openxmlformats.org/officeDocument/2006/relationships/image" Target="/ppt/media/image16.jpeg" Id="R0bab5e4094ad435b" /><Relationship Type="http://schemas.openxmlformats.org/officeDocument/2006/relationships/notesSlide" Target="/ppt/notesSlides/notesSlide16.xml" Id="R8d53169126f44b8b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1614ab8df4a46ab" /><Relationship Type="http://schemas.openxmlformats.org/officeDocument/2006/relationships/image" Target="/ppt/media/image17.jpeg" Id="R7e17a6e7f8c34619" /><Relationship Type="http://schemas.openxmlformats.org/officeDocument/2006/relationships/notesSlide" Target="/ppt/notesSlides/notesSlide17.xml" Id="R2776bef2fa5e42ff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f50d97bcafb4221" /><Relationship Type="http://schemas.openxmlformats.org/officeDocument/2006/relationships/image" Target="/ppt/media/image18.jpeg" Id="Re98986f43e894186" /><Relationship Type="http://schemas.openxmlformats.org/officeDocument/2006/relationships/chart" Target="/ppt/slides/charts/chart4.xml" Id="R18d608dbf55846d5" /><Relationship Type="http://schemas.openxmlformats.org/officeDocument/2006/relationships/notesSlide" Target="/ppt/notesSlides/notesSlide18.xml" Id="Rf454c8fb7a0448e7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c8e097850d4eea" /><Relationship Type="http://schemas.openxmlformats.org/officeDocument/2006/relationships/image" Target="/ppt/media/image19.jpeg" Id="Rb098325e7a51445d" /><Relationship Type="http://schemas.openxmlformats.org/officeDocument/2006/relationships/notesSlide" Target="/ppt/notesSlides/notesSlide19.xml" Id="R38b35ffacd594d2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78afd497ea847ac" /><Relationship Type="http://schemas.openxmlformats.org/officeDocument/2006/relationships/image" Target="/ppt/media/image2.jpeg" Id="R376eee57a24c4851" /><Relationship Type="http://schemas.openxmlformats.org/officeDocument/2006/relationships/notesSlide" Target="/ppt/notesSlides/notesSlide2.xml" Id="R52308397b7154388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62a7a208bc44dc0" /><Relationship Type="http://schemas.openxmlformats.org/officeDocument/2006/relationships/image" Target="/ppt/media/image20.jpeg" Id="Rb61c86dcaca54b37" /><Relationship Type="http://schemas.openxmlformats.org/officeDocument/2006/relationships/notesSlide" Target="/ppt/notesSlides/notesSlide20.xml" Id="R54d33f0156e543ac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694bdbeea104596" /><Relationship Type="http://schemas.openxmlformats.org/officeDocument/2006/relationships/image" Target="/ppt/media/image3.jpeg" Id="R2b6bd7acc37f44b6" /><Relationship Type="http://schemas.openxmlformats.org/officeDocument/2006/relationships/notesSlide" Target="/ppt/notesSlides/notesSlide3.xml" Id="R9308719bcecc4a8a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2fd2f0f7bfe4395" /><Relationship Type="http://schemas.openxmlformats.org/officeDocument/2006/relationships/image" Target="/ppt/media/image4.jpeg" Id="R91bdb7cbd8c44060" /><Relationship Type="http://schemas.openxmlformats.org/officeDocument/2006/relationships/chart" Target="/ppt/slides/charts/chart1.xml" Id="R01538ea643f04198" /><Relationship Type="http://schemas.openxmlformats.org/officeDocument/2006/relationships/notesSlide" Target="/ppt/notesSlides/notesSlide4.xml" Id="Raa8fe755d82e426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f7cc02e491b43ba" /><Relationship Type="http://schemas.openxmlformats.org/officeDocument/2006/relationships/image" Target="/ppt/media/image5.jpeg" Id="Rf8528b9e7f5c4a35" /><Relationship Type="http://schemas.openxmlformats.org/officeDocument/2006/relationships/notesSlide" Target="/ppt/notesSlides/notesSlide5.xml" Id="R30389d2cb7614a1e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5e16d745e304edf" /><Relationship Type="http://schemas.openxmlformats.org/officeDocument/2006/relationships/image" Target="/ppt/media/image6.jpeg" Id="R6e2e70f41ec34468" /><Relationship Type="http://schemas.openxmlformats.org/officeDocument/2006/relationships/notesSlide" Target="/ppt/notesSlides/notesSlide6.xml" Id="R864d0b97f82f4dc0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d14a528186b4fb2" /><Relationship Type="http://schemas.openxmlformats.org/officeDocument/2006/relationships/image" Target="/ppt/media/image7.jpeg" Id="R745b1688fb8d473a" /><Relationship Type="http://schemas.openxmlformats.org/officeDocument/2006/relationships/notesSlide" Target="/ppt/notesSlides/notesSlide7.xml" Id="R980e9674f2434c8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b134dadea0f46a2" /><Relationship Type="http://schemas.openxmlformats.org/officeDocument/2006/relationships/image" Target="/ppt/media/image8.jpeg" Id="Rfb6dc74ab2464f34" /><Relationship Type="http://schemas.openxmlformats.org/officeDocument/2006/relationships/chart" Target="/ppt/slides/charts/chart2.xml" Id="Rcd6e91ec18cb45cd" /><Relationship Type="http://schemas.openxmlformats.org/officeDocument/2006/relationships/notesSlide" Target="/ppt/notesSlides/notesSlide8.xml" Id="R35c6fc4e87ac4820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0bac16fb64a452f" /><Relationship Type="http://schemas.openxmlformats.org/officeDocument/2006/relationships/image" Target="/ppt/media/image9.jpeg" Id="R0a22ba55de6c44cb" /><Relationship Type="http://schemas.openxmlformats.org/officeDocument/2006/relationships/notesSlide" Target="/ppt/notesSlides/notesSlide9.xml" Id="R3dfb302ff94e4dd7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78</c:v>
              </c:pt>
              <c:pt idx="1">
                <c:v>78</c:v>
              </c:pt>
              <c:pt idx="2">
                <c:v>65</c:v>
              </c:pt>
              <c:pt idx="3">
                <c:v>57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84</c:v>
              </c:pt>
              <c:pt idx="1">
                <c:v>85</c:v>
              </c:pt>
              <c:pt idx="2">
                <c:v>65</c:v>
              </c:pt>
              <c:pt idx="3">
                <c:v>81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74</c:v>
              </c:pt>
              <c:pt idx="1">
                <c:v>73</c:v>
              </c:pt>
              <c:pt idx="2">
                <c:v>65</c:v>
              </c:pt>
              <c:pt idx="3">
                <c:v>91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80</c:v>
              </c:pt>
              <c:pt idx="1">
                <c:v>80</c:v>
              </c:pt>
              <c:pt idx="2">
                <c:v>65</c:v>
              </c:pt>
              <c:pt idx="3">
                <c:v>63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A49656D5-DADE-43DC-9724-7B7DD9CBF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4A25006-03BA-4E63-962E-4CB2DFD2F3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1921896-23B2-4BAA-AC03-73F4B2A56C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Datos de superficie y altura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A871B332-51D4-4596-90D1-A090406480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Meteorología, AERMET y características de superficie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CBD320F0-1A23-46A1-A636-F2480512C0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Construir archivos meteorológicos representativos, completos y trazables.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EE817C7A-00F1-4496-A8BE-2F696D2CFD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fb91a83875547ec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6D5827A2-2950-4807-8FA9-D71F2BF595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B78872B5-0570-4174-AFCB-DB587A116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AERMET Y METEOROLOGÍA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2C62D75E-94B4-4EBD-ADFC-3557A46C98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434BC0ED-B053-4C58-A42A-EED571F297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61A7051E-3B3B-4AAE-9842-4EA384F190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5DE96FF1-0DCB-49F7-A052-2501B6139E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57794219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CF86DB1-DCB1-41CE-95F8-1685DCB4EB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9460A90-E06F-4C25-B2F6-0F3A9B84AE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523E52D-F84E-4E3E-8FBD-88115B4A56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Albedo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564349C-CADA-4CA6-9874-D82EBA0246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Albedo: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3521D87-4829-4101-B34A-20BE953449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03C6E46-9D7A-4564-9D9C-EA5BA78AF0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Años meteorológicos;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A9E52AD-C931-4B21-B7EE-546D03FC1D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1725948-12A8-4607-A5E7-7A57688AD0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MB = Σ(P_i−O_i)/n. Resultado en unidad.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D492E97-B908-4022-8AAB-F276B94A42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EFA9FA8-6E5F-48E8-BCE8-F5107F5594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410D076-5D08-4A54-836F-21E3B3F9BF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CEC38EC-45CC-4007-80E1-6DC8AC4EE2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88FFF0B-287D-4EEF-8A23-F8925B0AE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62140239fdb43a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208AA2C-D79C-46E5-A3A5-C536A6A7B7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089CDC7-2BAF-4D92-A7AB-9CFFCA6971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Sesgo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6FEEFBF-C30F-4940-989A-D49823619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56CB26F-F282-4696-A34D-8545D1D98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MB = Σ(P_i−O_i)/n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38B91E3-52C2-45DA-B8E4-58875C73C3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unidad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A62869F-5EEA-417C-8210-F64430A670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al comparar estaciones o datos modelados.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F226B92-29A7-4F64-AE77-9990E6AD9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C8F3F84-7C4A-4AA6-93D5-7ED1258675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734380F-F73F-4C0A-8C4C-EF8375C63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E403AD9-12FE-4097-9309-CB37A245B5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4472192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2FD8D76-65FF-40E6-BE59-F312D9A9E2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9465805-3A9B-4BE2-B647-85F1565568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0207C6D-67BE-45B3-813E-836C651FFD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Relación de Bowen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CB4B59A-35C7-44F4-9DB5-789A812DBC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Relación de Bowen: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3D528A3-1550-4092-A6F0-9A08DDAD23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840E60B-9C85-4643-85CE-2EBD6CD1D4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Horas válidas;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FCD7EEE-487C-469B-9852-1C4CA3F368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3A8A042-7CBC-4B70-B7E6-20342E4AF4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K = N_válidos/N_total·100.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CBE5B80-6438-4CF6-9389-8C7912BF92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F0E89EB-1A7C-4879-9AF6-39478AFF41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3F049E2-76FD-463A-BDEB-8B3C1066F9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1BDCAC5-3B8E-484B-9172-40042B931A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0184EBF-3338-4AB6-800A-B1BE6EFEFB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c80aea10a5b49e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8C540F6-3724-428F-935D-D119AAC687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BFBA6AC-C7C1-4227-B5C7-4A5AC45FB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Cobertura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FE936DB4-57CC-4ABF-AF89-8C5772E593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847BB9F-F099-46D9-8D2A-96AD834E8C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K = N_válidos/N_total·100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052C6D8-6206-42AA-AB0F-B3DE10BCFE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BBF625F-5464-4E2E-94E7-C366EC6C09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Reportar por variable y periodo.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177D7D0-4466-4132-9B49-3942E1B952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0E0183D-594C-4FAC-8F19-758FFC5A5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DB6CBC7-5493-4348-9FEA-B73BC93B70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A2C3694-A13A-426A-B8E4-8303AEA563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44880142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974D159-EC08-4C27-B240-5AE2978DDA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14705BE-E689-4356-A85B-86FD9ACAD7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4061536-A915-4887-AC88-4EBC47D078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Rugosidad superficial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648E417-54CD-4B57-BA8C-D65A2D589A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Rugosidad superficial: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F84ACCC-13B7-46EC-8D0B-9298F747D7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2A4B7D1-CA89-43DB-BA93-CC8823ECAA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Horas esperadas;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D4E3D71-7716-4EC0-9BFC-297721AFD1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B8B1ACB-1E3D-4F06-943E-1173C64C6D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ū = Σu_i/n ; v̄ = Σv_i/n.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0A5EA53-378C-4C14-A30E-91D87B0A7F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0CC35A0-58EA-40AE-BAA9-BAF3C38752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AERMET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590E15C-D55B-470D-8968-96843AA49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703B93A-7D03-4A10-AB3E-1B81143560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08E808C-1825-43A1-9303-A17D97025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74f98f14137465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7FBBE67-354D-46A0-8064-47200E3E47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04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0A59D74D-EFB9-4EBE-9D0E-80C67B778C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estación costera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4D7B374F-5A3D-4FDA-859D-07C66C0680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5 años; 96,8 % viento válido; sectores mar–desierto–urbano; sondeo a 110 km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A3EB44BC-C6A9-4F78-A9FD-D5FF412634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5D9CAFA9-B3B2-49AC-B833-D92D0AB15F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la representatividad se justifica por régimen, exposición, superficie y sensibilidad, no solo por distancia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12DA13AA-7EC1-4D1A-8F4F-9934BBA3C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82A5A37-060F-4211-83AE-4CD7F4B425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97B4247-2C2F-43F1-A8AF-862EF890BF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0AA5F0F-107D-4DC8-B725-041C5B44FA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5BC8A65-775B-4BBF-85E3-694D66B6E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39212542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CA3FD73-C08D-47F8-82BA-3B1B279A01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C2C6FAC-BFAE-4316-A9F1-853D0F1AB2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35F58A2-EA64-4D14-889B-BC99E8C83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Sectores y estacionalidad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91654A2-E08F-4C71-9B69-B268152817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Sectores y estacionalidad: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FFA57C3-5F0A-4FD9-B947-2B04D3FA5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5781DA2-BD24-4DCE-99DC-B5EAF1E46C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media;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FC83E06-2127-4F45-9626-8FAE65CC4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15E870B-D471-4890-BC69-5F1C9ABF45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U(z)=u*/κ·ln(z/z₀).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4763511-6D3B-4BC0-9D57-6540F704E0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57802FC-39B6-42D1-A5BC-12EA26BEE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AERSURFACE User's Guide.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B9A0C2A-4818-4834-B567-ED32CE2BAA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0389A7E-63B3-49C0-91CE-0C4C0B3E0B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27EEDBC-E5CA-4B03-9A62-A1A05F86BE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84e8fea0b6c4ca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DF072D5-7A65-42EA-A95F-5633EB30A7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0BFE5E4-E0DB-4C92-B534-EE2C278D2E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Rugosidad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300EA0A-67ED-492A-9A6F-854235E226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DC890EE-4A04-4A56-8AB8-14BE4F0E47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U(z)=u*/κ·ln(z/z₀)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AE290EC-7720-4ABC-902B-754F20576E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DA89F4E-D3C0-42DC-AACF-AA49BE8B45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Perfil neutral simplificado.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08F317E-7004-4AD6-BD6A-4862797CF7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9C8E875-5FC4-42F6-9E03-4E1774C58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CB10C2F-4BD3-43A2-84F4-3B66670FF6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AE4E65E-7CA5-466A-A487-80FC007DE3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0676307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DA990524-7D84-4CB2-A0E2-A281B78593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A41865A-46DF-47AA-8730-BD1A8B02E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29E4672-A16B-4046-B5EA-1BBE71EE53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Precipitación y humedad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522701B-5FAA-4B5C-B0EC-28DC2F7F8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Precipitación y humedad: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F5D2EA2-BF7C-4B95-B5F8-CD4978058E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47DD191-9050-4A97-BCC5-98F229E95B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Rugosidad;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1DEA16B-045C-4662-ABE1-F62FF5C1BC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168FAA7-19AA-45FE-9D13-3D68792FE3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β = H/LE.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34A8B92-D318-4A92-9653-EFBA4AC1FE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D2C7D93-549E-4096-BBE7-3C969731E1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WMO-No. 8.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EA02121-4228-4B1E-9E23-FF4C58100C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112E594-072D-4800-B422-FDE4B7AB3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82CBCF0-283E-4C48-9278-248CFB0A12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ece4da8e9a41f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D659800-59D2-4946-89D9-65384C52C4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04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6EF42579-2AF6-456B-8AB4-0A392869FC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Precipitación y humedad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17fd3e343cb40f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DA2CB12-661E-47FD-8A2B-3B3204570F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42C1B33-22A9-409B-9654-3CF920B60D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BD09F84A-CDDD-429C-BC02-CDA449FA8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5753BFD-3D6C-4F85-91DA-3ADBCBED9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33C02BFF-F99A-410F-BC28-AEB5419D15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515415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CFB36AF-CB31-4AF2-8119-DEAE0DE64D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D373648-63FD-4BC6-852E-DD04B4C543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341E746-AD71-4600-BF21-CC3B08C64F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QA/QC horario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4269592-2B8A-404C-88DB-C7BA9F3103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QA/QC horario: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2329F94-1CCE-4DD7-84DC-4A2550C8E4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403A0AE-BB2B-4439-91F2-34B301588F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Años meteorológicos;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2135D9C-AC57-42C9-AFCE-15F9A6E566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744EFEC-07C0-4898-8F7C-25F9B06589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MB = Σ(P_i−O_i)/n. Resultado en unidad.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3DC4044-D3F7-4D18-9725-8B347D24A8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C5CE409-1511-41C2-A8EB-17D8433330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33B6221-D549-42C8-A601-3F7FA4490B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5E97AB2-147E-4464-99C3-47E6E67838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648C278-3CBE-4F91-9235-3FD8F8CE90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a7b3e942ed74ac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AF4A7D9-F1A9-40F9-AFE5-EA3DFC62F3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FB2D3EA-22DA-4EE4-ABEC-F19EB1F473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Sesgo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1827D78-DFF2-4D3A-8CDB-287D4AE9B2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30F819D-A173-4258-9B8A-65AC266DD1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MB = Σ(P_i−O_i)/n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B418809-7B48-4255-B5C6-12C2CF13B3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unidad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D1735DA-4464-4A3D-A469-CB0E582585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al comparar estaciones o datos modelados.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FC4A92A-7338-48C2-B178-D3607CD817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E19BB68-6C21-4D1B-A3CA-4A544625CC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806904E-DEAC-4513-8430-B034DB77C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B02AC17-72CA-4FFC-9434-D120599B74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283548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3EC22E0-7014-44F7-B9E7-5F681295B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51AC616-E0DA-4D30-AD3C-2C90C71C21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88E2C93-C56C-4455-9489-8A3603C680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Persistencia y sustitución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CC8E981-C0DC-4885-9A60-5B1DAD11C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Persistencia y sustitución: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0374F13-18B7-4A7F-884D-75C4B6B24A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3B74142-D4C0-4CAB-BD6B-3DE8593ADD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Horas válidas;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68BEFA9-43B2-49A0-9BBC-FDA898A2F2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48F70A8-DE92-4850-8E67-324C6C6874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K = N_válidos/N_total·100.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411953B-4124-4199-BC28-42FA53157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96B5AA4-F19B-4E27-A225-5511EBE31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332E669-D935-41BD-8D8C-05BEDE2D11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DC38367-0CE2-46C9-8C97-56FEB4338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CD43F16-94E0-49EF-A888-0FEE0DEEB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bab5e4094ad435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84CDDA5-3698-4FD0-9F99-5BB9CF9556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04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CD6FA18F-0CE7-4517-A56C-4A1216F91B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estación costera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0B6BAC92-E69B-423E-A3A2-EF9A072460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5 años; 96,8 % viento válido; sectores mar–desierto–urbano; sondeo a 110 km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9C11314A-CC1C-46CB-BC9A-8B99929C25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C141E42B-ADC6-4DBA-A472-BC482B76B7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la representatividad se justifica por régimen, exposición, superficie y sensibilidad, no solo por distancia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AF8D03E4-9AB1-44C0-AF23-3262817CAB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AFB85A2-4D63-4443-8D85-2520B1BDE3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12B4418-BC62-45B2-B21A-A759EA5AF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8AD2D79-3D55-46C2-AF2D-6675641F1A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64D132D-89A7-45D1-9E13-9EB93ABE57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63182901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FD20D7A-C261-4C15-B83B-8DD4FF93AA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517310B-B85A-4E12-A3C7-4E665A2873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BCB1252-AF80-46BB-83FF-E279B45DE7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AERMET etapas 1–3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98A03B4-D22D-4C7F-9CD5-76E88ED5E6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AERMET etapas 1–3: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09BF71B-5ECA-48D3-9E38-E0C92A4B34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C07535C-2C6D-439E-B2FE-4676BF23B4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Horas esperadas;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D8D3484-7CD5-46DC-AA34-98EFE27181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5688F05-B680-418F-A8B6-7A6DB5A024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ū = Σu_i/n ; v̄ = Σv_i/n.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AA455E7-8771-4FC1-A859-E46892F34A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A6B79EB-6799-4B37-8DD3-FBB0ACB897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AERMET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732F6C0-8074-4DC3-A3AD-313EB3E78D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FED3F64-5552-46D6-8CBE-93C936641C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57DE2A6-1080-4E69-8919-D93AA63B01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e17a6e7f8c3461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4928622-7589-473E-9922-C8C31C8FA2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CB7EEC0-2E7A-48CC-B1A6-844EBF3623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Vector medio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89A167A-C46C-4B9F-BF7C-B39A0B59D8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235CA54-B0DA-4DDD-82F1-B6DF4FC8B3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ū = Σu_i/n ; v̄ = Σv_i/n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6EDD30D-3E92-4070-B3F6-3DB5F09A4A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133B1B4-F56F-446D-B4FC-6A3043F992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Promediar componentes, no direcciones angulares.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CAFE907-8247-471F-AFCE-5B43A145D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C00DFBA-D1C1-40CE-BCCA-FC5E1279D5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CC900C8-AE15-4805-84FB-498CB0F633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B5AF9B2-C08B-4C0E-B874-DC728B1205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6651553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F22C3481-8F4C-4BA2-B8F9-E08BC2F1FC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8AD6582-0699-4C50-884D-DEF7BC1D34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E10CD7E-765E-4A28-A067-88E5B8D0B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Archivos SFC y PFL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DE6A134-87D2-482B-9F48-47BE993EA9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Archivos SFC y PFL: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F30684B-D567-4E98-A3AB-428F1DE432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7900C26-A629-4D80-91A0-3FBAD3281B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media;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345BBD7-37E5-408E-AB5D-C2C25A1806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9791B04-3AA4-46E7-84E8-0DE86D2109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U(z)=u*/κ·ln(z/z₀).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DB88FCD-6D66-492A-A45E-0F4CB6B778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BD87A4B-3F85-4F36-B499-D0FEC63FEB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AERSURFACE User's Guide.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B6AEC7E-08E1-4E2C-BF05-88F566FD7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EC2D871-8768-4E8E-93E1-0D0FAAA512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3E5A534-0F88-4518-B1FC-A24F87EC9D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98986f43e89418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0C6E9BB-058D-440D-84DF-3962232D7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04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A3D35ED6-004E-40EB-91C5-A47C500455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Archivos SFC y PFL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18d608dbf55846d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80C8408C-8C2D-4005-84F6-8134DAE22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C8B0B889-2CA9-4E7F-A446-F463BDC6A0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916B53B6-BD98-4E80-8BFD-25998D2F5F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D0E024D8-623E-4AB7-8F16-8FE21341A1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6429F934-2C04-4AB1-BB14-A451FEA9B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6347869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A6A5358-C0C3-4D1C-B982-3AF9C30C36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8199A9C-890F-4426-B87C-6F3AE2082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F4E0FFF-DFB7-479E-BD46-2EB37CB205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costa desértica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73CB845-7D4A-42C8-95EC-D20118936A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costa desértica: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451C234-6B92-43EF-91B5-9CE5B975CE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BB3E207-A0BD-4B7B-A699-CE9857C370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Rugosidad;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615C7E2-7CBF-4FA2-9700-47EDC7F361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E60B2D0-3F8B-46F0-892C-61DF690D82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β = H/LE.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CCB55A8-86A2-4E22-ADF6-0AD37F0810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2855F6F-D898-41D8-97D1-EF26137F9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WMO-No. 8.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4A0503E-6208-40C6-B936-C84EF48154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7114288-0D78-4295-9143-E5BCEE095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9AB6DE7-D899-4282-A30F-A3E1C0D9DE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098325e7a51445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F76E332-EC31-4BDE-8601-C69DE9D0D9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33DCADA-E338-4A4C-8D00-62474A4345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Bowen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050B14D-52EB-440E-85EF-4923B124B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FD00FC8-C926-453D-B2BD-BE200DB024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β = H/LE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C110FFB-7962-40C2-AF02-F75B0F0440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59E82F2-F2A6-4D1F-B49E-91E3602569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Depende de humedad y cobertura superficial.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03236BD-0A4B-48D6-AAC9-67D4EA958A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0EF03DA-07EE-4A60-B2BB-7A2D86A6C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2C006FA-D02D-426B-BDAD-D10D68FC24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4E6630B-5416-4B25-9403-7A527A7BCC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3378322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5CB8CAA0-2A12-4A85-80B7-5F5A567323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AC8603F-7655-49ED-B28A-154835255B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54470AD-5F86-483F-9747-0ADFE3C85A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Estación representativa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A67F1CA-8FE7-41D6-9808-4E41FAE8BA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Estación representativa: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878CD20-0B4C-454A-ADFD-760FAC2E40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1B74E96-9847-45EF-946F-A9E17AA12E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Horas esperadas;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EC51231-A6D0-4735-AC40-BDB980117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A966D83-72A3-474C-AF0D-1B68B5036B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ū = Σu_i/n ; v̄ = Σv_i/n.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95F29CF-4146-46BB-8224-7DDC9CB85E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A4CCE44-4FF4-4C45-B75E-75798E072F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AERMET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73AF0CD-ACB2-4EB0-87D4-0A5D25316E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171DB47-3523-4A51-99B5-3D24E8BA91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83A5192-C103-4CAE-86A3-A0704BBC7C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76eee57a24c485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CDB8451-24B4-4F4B-8FFA-C0AE5D972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04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BFC6D45F-03D1-4E97-A734-43F7C2D600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6A3637D5-D9A3-4875-B7AD-F14EBA770A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AERMET User's Guide v26135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8294357C-FE6D-47D5-8AAC-0D4FA010C1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AERSURFACE User's Guide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A986A7CD-3E31-4945-8F4E-029951F23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D7E42F48-2D23-4DFC-B2B7-C03F01463F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ADF3B0C8-AC86-4B6E-A6BE-F491658558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933CA2D4-7CF3-4F14-9240-6C0ED23CFF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F437345C-FC76-41D6-8047-B00091DB88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86867723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E7CBE73-357B-4EED-8F38-3F7D3A8204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38FC50B-BE06-4797-B246-DA09921E08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4A6902C-95E5-433E-9F7C-00FDE0AE7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Informe meteorológico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8154246-59DD-4C83-97C8-5F5F61E7B8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Informe meteorológico: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AB18CA3-76F9-4FC0-8FF5-AB89B19803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2062032-32D6-44F3-BA66-F1BB55365D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Años meteorológicos;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5C34DDF-A7AC-4692-98E2-8B15DB0A8B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5845EA4-19C7-4D95-AE52-624BDF767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MB = Σ(P_i−O_i)/n. Resultado en unidad.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DE63723-FEC1-452D-9DA5-4BB10A67C0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16F60CE-5FCF-4357-A624-D5D3E7E344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919CB1D-DD78-4027-97F7-D31D1FE34E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6138766-83A4-4906-852B-BFCA9523EA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A06D5AA-0632-41C9-8EBD-31086F2001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61c86dcaca54b3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F1B8A93-1D3A-4A99-8C84-AE1FD3358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5CF3E3E-7509-4C0C-9920-2F928605DF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Sesgo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C3AD885-A5F0-45F5-9D65-AD7E56EA5C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8234C47-9824-4C6B-8BC9-04E961D022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MB = Σ(P_i−O_i)/n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8D08B31-4888-4247-803F-C951A6825E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unidad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1FD7E3B-358E-41BA-AF2C-2655660FC4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al comparar estaciones o datos modelados.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50D5B82-884F-4074-905C-D0F772916F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9FC3350-FC0B-4BB4-8808-D53332BBA6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9FBB303-76AD-4F04-8B48-FDA1B72764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FFF8D7B-8D25-43CA-A1D0-E759471FB8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34390975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ADAACF4-9148-436C-A892-155AE87E6F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D5E5621-A782-4E67-8902-54E2BA77A0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6E7AF27-D600-4100-9EC6-73D518AAF1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Periodo meteorológico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C555FD9-AF13-4B92-83AD-145DBEFABD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Periodo meteorológico: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79A17B2-9EB8-4F56-B279-4C4DA28D2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B89387D-2DD1-4736-AB00-EDE45B1B3C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media;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7345840-F661-4547-BDE0-98539D6FD7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5C31A88-5F1A-4429-88CA-EE865C9D3D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U(z)=u*/κ·ln(z/z₀).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5E2AEAD-C810-49EE-B064-F25C1226CE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B1EEEE8-DFC1-448A-8563-04EF0E488C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AERSURFACE User's Guide.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1E81C36-8F8C-4965-AA94-C9ADEE4532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500C46C-C72B-40F4-8529-8075F771E6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B0DC3B1-547B-49C8-8507-97FEC8CE46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b6bd7acc37f44b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03D78C6-488B-48E6-9B5F-3C9AF51052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5C5C416-D2BB-4A88-A66C-1F3B96E959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Rugosidad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4B6640A-3372-4374-B823-DAFF9AE220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64B04B5-2022-4009-B059-98379507DD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U(z)=u*/κ·ln(z/z₀)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99DADC3-7F37-4FD0-AD37-6FF3DBADAB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233C0F3-3AEB-4635-97AE-BA0F7DF1EF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Perfil neutral simplificado.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1CF3146-2049-4C68-9976-0FF0A762C2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EA49F9F-1C2B-4704-BE81-2F5CB4D706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B2BA348-BE98-47C4-B66F-4CBC8B913F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5AEC0F6-B9C9-4843-99C2-DA132881D1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7077849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EB375DF8-1C25-4456-91FF-5E8B27602F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4E11DAD-D656-4C18-918F-3BB7B70CC7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31A50A8-FDC7-472D-809D-DA9B6B6025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Anemometría y exposición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2BE8209-6AF3-4507-999F-B0C60FAF08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Anemometría y exposición: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257C509-FCA9-4738-8020-ECB6D79127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AE3F0FF-EC5C-41E2-9CF7-A4BDC52AF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Rugosidad;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CB1AE31-0167-4AA6-829A-6639949E43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79DD9FD-AB20-493C-8CF5-163FD8A91C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β = H/LE.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0D16F67-B007-40B6-A269-E821B804D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3956D05-66A3-4A02-AFC1-46092CAC58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WMO-No. 8.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5165796-56A1-4DD8-9942-9730BBC5E5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1A42B86-176E-4242-A4A7-B7A2C10E4D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FB30C38-56C0-46C1-8356-48069C1F0D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1bdb7cbd8c4406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2F4ADAE-8997-4285-9D2D-1830C549AE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04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B94C0549-4F05-4915-9D7C-9F242973A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Anemometría y exposición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01538ea643f04198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AF2E253A-0EBB-4FBD-B614-9B189C3FA6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6306726F-C1DE-4496-8D69-1B51611139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0A8DA78A-E72D-45D6-A684-D22D3539E5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0E9760BB-FED2-4220-B138-060EBCE59E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8078ED72-8C8F-4D31-9277-6356B8F319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2731880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F26CD41-3E29-4567-B278-E234A16562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2E36E76-48B9-460C-8C54-5AB1C76B84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D5D652E-2B3C-41D9-AB34-AAAB1B233B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Temperatura, nubosidad y presión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F19EF87-5DB8-45F7-AB57-3537252B33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Temperatura, nubosidad y presión: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C3939CF-2F4D-472E-911C-9B06113620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49B4C4A-28E2-4D17-BD8E-DB52E4AC48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Años meteorológicos;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690772F-0783-4D20-8887-71B8ED5E76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4791D6B-F347-408D-A05B-F62AE75FC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MB = Σ(P_i−O_i)/n. Resultado en unidad.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26E5546-9FD1-4CBC-B869-D4D64FCBE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D82202A-8379-4436-88E2-879DA7C681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AA3DE4B-EA57-4D7E-9946-D66814467D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36DB6CC-9D92-4E7C-B08B-B87EDDF3C1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96CCDFB-9844-4142-B00D-D604CF7C84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8528b9e7f5c4a3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77C03B3-CB33-42F8-B38C-E556CF2FA8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14706E8-7387-465B-B1FA-A45B901773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Sesgo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86877AF-00D6-4B1B-BEDA-B25CE0D247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C5DAFBE-689E-4716-9367-6FDD714A2E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MB = Σ(P_i−O_i)/n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FDA107A-C2DB-4F7B-B147-32A6DA5DE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unidad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2B8292D-1A94-49C0-A82B-04693A4FF2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al comparar estaciones o datos modelados.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4B7EB48-DDB1-474A-A840-3F6811EFB1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E56FD1D-62D8-4A6B-B100-5DC7E3EC0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6C079C6-CF4D-47BD-8082-1ECD0E0E45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09A0CF7-6C9B-43F5-94E2-CC76FDCF19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290776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0A290FF-E869-44B6-AD28-941A9A1155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8DEB5E8-D457-4C1C-9501-32FBC2EADE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E41CEE2-BFB1-4D77-B2A4-55EFFA1474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Sondeos y perfiles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F390C77-B079-4C95-BBD9-0AFEB81E34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Sondeos y perfiles: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B3A4957-70A8-41DA-9B0E-4309FC7B31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F0520BD-477B-47E8-8A58-1732E5CDE4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Horas válidas;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743F77A-1E73-449B-882F-9CAE5918BF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1B8C5B4-BAEF-4BF0-8B87-660FFEA551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K = N_válidos/N_total·100.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2FC7D6B-BDA9-426F-AB13-7054EDEDEC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1D68F0B-3955-4CEA-804D-4FE4996240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F0C83F1-F977-456C-9E46-99F7B7C4BF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E84A1C8-B0FD-4B84-81EE-90244D26A3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607B4EF-116D-4D87-B8B1-9BB9EEC288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e2e70f41ec34468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CEDECDA-A552-445C-935A-82ACDCEF7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7221675-B552-4D40-8DC6-65A38EBE0C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Cobertura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BDACEE3-3CC9-4C0E-8487-14A3C92CB6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FD96E14-DBA6-4250-92C0-A11FB4659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K = N_válidos/N_total·100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6F2F414-E9D6-4BDB-AAE2-391A19DB02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C58A77A-C6BF-464B-98ED-0DFFB41599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Reportar por variable y periodo.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575D7F2-6465-4AAA-AAC0-9C63952FCD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4A53F51-799C-4C33-9D2E-9CECA9544A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4495EDF-F24F-4C0B-88B2-10FBD56793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467C7A0-7C80-4829-91EB-F495DF9892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092120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B6D4A277-2A05-4DD3-9BE9-D738073413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4728146-F2C4-4961-B751-C081B0B1AB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5B5C506-BDDB-4BFC-A37D-2E43662BA8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Datos onsite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45AD4AD-F782-491A-8274-B5E1CAB1B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Datos onsite: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86E048F-F3A6-41D0-B3A5-2A9CBA136F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53FD2B1-9ACA-440E-897F-58670AC4B5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Horas esperadas;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8A076F5-3EB2-4788-B910-5D23754106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B2C7AD8-2ED9-444F-8121-D473D7E801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ū = Σu_i/n ; v̄ = Σv_i/n.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9DA0889-F6A5-4F24-A80D-092051E083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95EF913-2BD1-47CF-A9E9-074D53DA7E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AERMET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8533774-B082-48D4-AEC3-0FF3E05D38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AF030D6-6BB9-416D-87C6-CCF4C2C559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66AB2B0-61C2-46E9-B26E-0AE686A66F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5b1688fb8d473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21B2CF5-F35E-4802-8BF4-089E40EA6F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04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72BBCE11-E222-4EE0-B445-710B4DA5A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867867FF-8042-4E36-9DED-25C4521E2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AERMET User's Guide v26135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A4A9EC01-0D9D-4F0C-98BD-D8DE61DC0F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AERSURFACE User's Guide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0AE664AC-6BCA-4CF7-8BF6-E1C6F6BF3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00688F5B-CE91-4A75-BF4A-AFF3EF6494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56B393E8-0E58-4DAF-82F6-5F2D5DDB9B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700869C6-AC11-43E5-B7BC-6FD613BD10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DE7ABD1D-BBBC-4190-8C1C-0760E9175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1448858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6B3923D6-5D9B-46E0-B350-779646CA17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9C1FC66-FB0A-4334-81D5-B69A64E962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6AB4F63-B185-49B1-AA94-FE068DFED8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AERMINUTE y vientos calmados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D6E782A-1AC5-48F6-97E1-58336B2AC7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AERMINUTE y vientos calmados: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EF7A81C-05B1-4153-9492-2C20F6DA3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46F6F54-4520-455C-97CB-CCC19314EC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media;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7CBA08C-3CD4-43ED-8024-D96CE4F6E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197D1E0-22B8-4C23-B7C3-A183964CEB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U(z)=u*/κ·ln(z/z₀).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9D8F3F2-2E4F-496A-9EFB-122BCD34E4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7F96A5D-EB0C-4CE2-A0D2-2A987E72A4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AERSURFACE User's Guide.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78EB31D-4C57-4A82-830C-5F3972AD31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2A2218F-3C65-4A10-8073-6A6800EF19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70AFDE3-DF44-4C99-AA4C-8B81FD60A3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b6dc74ab2464f3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FA3C8E7-9502-4BC7-97C1-C9333930E2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04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7E5946A6-3A21-4C50-882D-4E4A22A24B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AERMINUTE y vientos calmados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cd6e91ec18cb45c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6201983B-F306-45C3-8AE4-F320CB28A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9719077C-5E16-43A3-9A93-CE06E94D86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73B83CDB-0A5F-4DCA-BC32-886205EC2B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3B7E7039-A620-4C6E-A09D-64EB2BCEE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10EE39E4-0BFF-4C35-B3AF-E2B34C2404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4932767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AA5BCDB-5B74-4B27-A2EA-8EC004B436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BB37754-C005-47F2-ACE8-7C4C258E85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AERMET Y METEOROLOGÍA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FE31BE6-8088-4C07-A393-1E293D8E3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AERSURFACE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8B72A41-AB55-4107-97C5-42DFC2B18E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AERSURFACE: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B7598CE-C007-448A-A4C1-32F6E647F6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64A57BF-89B6-43A1-8E28-4C1F8B05EF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Rugosidad;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8693355-0E6F-4A5E-A298-65C6CBA6D1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AB92EF0-7F4D-4B18-9188-74D1081251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β = H/LE.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C15A623-B07D-4826-A453-E6320AEC04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3411AD7-05D2-46A3-A478-1736645138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WMO-No. 8.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1AE48F4-C13A-4F60-BAD0-3207A3987D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8748161-BD63-4342-81B5-EAF6F4E79C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4: AERMET y meteorología.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915165B-78DA-48F8-A729-18E327DADF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a22ba55de6c44c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BB89FCB-C2BD-417F-8E18-A348AB744D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82D16DE-7BCC-49A6-B75F-66D705CC25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Bowen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F62DECB1-A9AE-4927-8E8D-78BBD7E373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AC259A5-97E7-4B20-B95B-888DB18D67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β = H/LE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B77D903-46FF-43C4-83F8-401A2FF8E5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2D2071C-F5BA-4CBE-BF89-065C77CBF8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Depende de humedad y cobertura superficial.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9E19E98-8741-4842-B0E4-5EF899F83F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8B65CCF-FD5A-4BD0-AFF6-823A949B7A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C9924BE-DF38-46A4-B279-F136033A5F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091CBE2-BE01-4644-BC32-33DB4E3B02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6036854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2026-07-25T10:53:42.0580000Z</dcterms:created>
  <dcterms:modified xsi:type="dcterms:W3CDTF">2026-07-25T10:53:42.0580000Z</dcterms:modified>
</coreProperties>
</file>