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798dc0ab7db44ace" /><Relationship Type="http://schemas.openxmlformats.org/officeDocument/2006/relationships/extended-properties" Target="/docProps/app.xml" Id="R9e7180b121ed48b3" /><Relationship Type="http://schemas.openxmlformats.org/officeDocument/2006/relationships/officeDocument" Target="/ppt/presentation.xml" Id="Re5d2c8e6a91d4f0c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85a6f9d80b884017"/>
  </p:sldMasterIdLst>
  <p:notesMasterIdLst>
    <p:notesMasterId xmlns:r="http://schemas.openxmlformats.org/officeDocument/2006/relationships" r:id="Rcfcf917c8fe44590"/>
  </p:notesMasterIdLst>
  <p:sldIdLst>
    <p:sldId xmlns:r="http://schemas.openxmlformats.org/officeDocument/2006/relationships" id="256" r:id="R724550a115834cc4"/>
    <p:sldId xmlns:r="http://schemas.openxmlformats.org/officeDocument/2006/relationships" id="257" r:id="Rce6ab7008b7e47bf"/>
    <p:sldId xmlns:r="http://schemas.openxmlformats.org/officeDocument/2006/relationships" id="258" r:id="R5ddd844b15ea423b"/>
    <p:sldId xmlns:r="http://schemas.openxmlformats.org/officeDocument/2006/relationships" id="259" r:id="R699e5d211cd64b30"/>
    <p:sldId xmlns:r="http://schemas.openxmlformats.org/officeDocument/2006/relationships" id="260" r:id="R932f8ddb976a4939"/>
    <p:sldId xmlns:r="http://schemas.openxmlformats.org/officeDocument/2006/relationships" id="261" r:id="R181f7fe2ed734ae4"/>
    <p:sldId xmlns:r="http://schemas.openxmlformats.org/officeDocument/2006/relationships" id="262" r:id="R803cf73ba0a64853"/>
    <p:sldId xmlns:r="http://schemas.openxmlformats.org/officeDocument/2006/relationships" id="263" r:id="R9158e11c622c4f44"/>
    <p:sldId xmlns:r="http://schemas.openxmlformats.org/officeDocument/2006/relationships" id="264" r:id="R9fc002aa10764e2b"/>
    <p:sldId xmlns:r="http://schemas.openxmlformats.org/officeDocument/2006/relationships" id="265" r:id="Rbc642566a16f4ea1"/>
    <p:sldId xmlns:r="http://schemas.openxmlformats.org/officeDocument/2006/relationships" id="266" r:id="R72f878583c0543ad"/>
    <p:sldId xmlns:r="http://schemas.openxmlformats.org/officeDocument/2006/relationships" id="267" r:id="Rb4963a2ba40344a3"/>
    <p:sldId xmlns:r="http://schemas.openxmlformats.org/officeDocument/2006/relationships" id="268" r:id="R0b0da5afb4e94ee1"/>
    <p:sldId xmlns:r="http://schemas.openxmlformats.org/officeDocument/2006/relationships" id="269" r:id="R292848fba2e04216"/>
    <p:sldId xmlns:r="http://schemas.openxmlformats.org/officeDocument/2006/relationships" id="270" r:id="R7ae15ec5cc8c4a87"/>
    <p:sldId xmlns:r="http://schemas.openxmlformats.org/officeDocument/2006/relationships" id="271" r:id="R98ce21feb01f4a23"/>
    <p:sldId xmlns:r="http://schemas.openxmlformats.org/officeDocument/2006/relationships" id="272" r:id="R31018278792e442b"/>
    <p:sldId xmlns:r="http://schemas.openxmlformats.org/officeDocument/2006/relationships" id="273" r:id="Rc5e64b4a0e134359"/>
    <p:sldId xmlns:r="http://schemas.openxmlformats.org/officeDocument/2006/relationships" id="274" r:id="Rd87212de7b314ab9"/>
    <p:sldId xmlns:r="http://schemas.openxmlformats.org/officeDocument/2006/relationships" id="275" r:id="R7ff396c654d5452d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a9cc0eda49174eda" /><Relationship Type="http://schemas.openxmlformats.org/officeDocument/2006/relationships/slideMaster" Target="/ppt/slideMasters/slideMaster1.xml" Id="R85a6f9d80b884017" /><Relationship Type="http://schemas.openxmlformats.org/officeDocument/2006/relationships/notesMaster" Target="/ppt/notesMasters/notesMaster1.xml" Id="Rcfcf917c8fe44590" /><Relationship Type="http://schemas.openxmlformats.org/officeDocument/2006/relationships/presProps" Target="/ppt/presProps.xml" Id="R0b112ecbebab44cb" /><Relationship Type="http://schemas.openxmlformats.org/officeDocument/2006/relationships/tableStyles" Target="/ppt/tableStyles.xml" Id="R7b3b41f3518443ec" /><Relationship Type="http://schemas.openxmlformats.org/officeDocument/2006/relationships/slide" Target="/ppt/slides/slide1.xml" Id="R724550a115834cc4" /><Relationship Type="http://schemas.openxmlformats.org/officeDocument/2006/relationships/slide" Target="/ppt/slides/slide2.xml" Id="Rce6ab7008b7e47bf" /><Relationship Type="http://schemas.openxmlformats.org/officeDocument/2006/relationships/slide" Target="/ppt/slides/slide3.xml" Id="R5ddd844b15ea423b" /><Relationship Type="http://schemas.openxmlformats.org/officeDocument/2006/relationships/slide" Target="/ppt/slides/slide4.xml" Id="R699e5d211cd64b30" /><Relationship Type="http://schemas.openxmlformats.org/officeDocument/2006/relationships/slide" Target="/ppt/slides/slide5.xml" Id="R932f8ddb976a4939" /><Relationship Type="http://schemas.openxmlformats.org/officeDocument/2006/relationships/slide" Target="/ppt/slides/slide6.xml" Id="R181f7fe2ed734ae4" /><Relationship Type="http://schemas.openxmlformats.org/officeDocument/2006/relationships/slide" Target="/ppt/slides/slide7.xml" Id="R803cf73ba0a64853" /><Relationship Type="http://schemas.openxmlformats.org/officeDocument/2006/relationships/slide" Target="/ppt/slides/slide8.xml" Id="R9158e11c622c4f44" /><Relationship Type="http://schemas.openxmlformats.org/officeDocument/2006/relationships/slide" Target="/ppt/slides/slide9.xml" Id="R9fc002aa10764e2b" /><Relationship Type="http://schemas.openxmlformats.org/officeDocument/2006/relationships/slide" Target="/ppt/slides/slide10.xml" Id="Rbc642566a16f4ea1" /><Relationship Type="http://schemas.openxmlformats.org/officeDocument/2006/relationships/slide" Target="/ppt/slides/slide11.xml" Id="R72f878583c0543ad" /><Relationship Type="http://schemas.openxmlformats.org/officeDocument/2006/relationships/slide" Target="/ppt/slides/slide12.xml" Id="Rb4963a2ba40344a3" /><Relationship Type="http://schemas.openxmlformats.org/officeDocument/2006/relationships/slide" Target="/ppt/slides/slide13.xml" Id="R0b0da5afb4e94ee1" /><Relationship Type="http://schemas.openxmlformats.org/officeDocument/2006/relationships/slide" Target="/ppt/slides/slide14.xml" Id="R292848fba2e04216" /><Relationship Type="http://schemas.openxmlformats.org/officeDocument/2006/relationships/slide" Target="/ppt/slides/slide15.xml" Id="R7ae15ec5cc8c4a87" /><Relationship Type="http://schemas.openxmlformats.org/officeDocument/2006/relationships/slide" Target="/ppt/slides/slide16.xml" Id="R98ce21feb01f4a23" /><Relationship Type="http://schemas.openxmlformats.org/officeDocument/2006/relationships/slide" Target="/ppt/slides/slide17.xml" Id="R31018278792e442b" /><Relationship Type="http://schemas.openxmlformats.org/officeDocument/2006/relationships/slide" Target="/ppt/slides/slide18.xml" Id="Rc5e64b4a0e134359" /><Relationship Type="http://schemas.openxmlformats.org/officeDocument/2006/relationships/slide" Target="/ppt/slides/slide19.xml" Id="Rd87212de7b314ab9" /><Relationship Type="http://schemas.openxmlformats.org/officeDocument/2006/relationships/slide" Target="/ppt/slides/slide20.xml" Id="R7ff396c654d5452d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daaa99476804b08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3b58c9a3ceb944f4" /><Relationship Type="http://schemas.openxmlformats.org/officeDocument/2006/relationships/notesMaster" Target="/ppt/notesMasters/notesMaster1.xml" Id="R1d925dd223154a1a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1ce77029844e4b1c" /><Relationship Type="http://schemas.openxmlformats.org/officeDocument/2006/relationships/notesMaster" Target="/ppt/notesMasters/notesMaster1.xml" Id="R4d9be07a36794b7d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a92a8ebf139e4972" /><Relationship Type="http://schemas.openxmlformats.org/officeDocument/2006/relationships/notesMaster" Target="/ppt/notesMasters/notesMaster1.xml" Id="R977ee0c606024a57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d439eee55964e20" /><Relationship Type="http://schemas.openxmlformats.org/officeDocument/2006/relationships/notesMaster" Target="/ppt/notesMasters/notesMaster1.xml" Id="R28e38e17f4a24cbc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5def1d292ef346c9" /><Relationship Type="http://schemas.openxmlformats.org/officeDocument/2006/relationships/notesMaster" Target="/ppt/notesMasters/notesMaster1.xml" Id="Re77611f09e714c3d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6440dba8997f446d" /><Relationship Type="http://schemas.openxmlformats.org/officeDocument/2006/relationships/notesMaster" Target="/ppt/notesMasters/notesMaster1.xml" Id="R889ea686ad9d4065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611c37b614464b13" /><Relationship Type="http://schemas.openxmlformats.org/officeDocument/2006/relationships/notesMaster" Target="/ppt/notesMasters/notesMaster1.xml" Id="Radff4e915e574d24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e577d9a1217a4a87" /><Relationship Type="http://schemas.openxmlformats.org/officeDocument/2006/relationships/notesMaster" Target="/ppt/notesMasters/notesMaster1.xml" Id="R0e30f7a36db246f6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a00a5a78ce65434b" /><Relationship Type="http://schemas.openxmlformats.org/officeDocument/2006/relationships/notesMaster" Target="/ppt/notesMasters/notesMaster1.xml" Id="R43ce1a6686a045e5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847be17fabaf4ee8" /><Relationship Type="http://schemas.openxmlformats.org/officeDocument/2006/relationships/notesMaster" Target="/ppt/notesMasters/notesMaster1.xml" Id="R91ce22f3f36e4f8f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0b98ecbcc1a1484f" /><Relationship Type="http://schemas.openxmlformats.org/officeDocument/2006/relationships/notesMaster" Target="/ppt/notesMasters/notesMaster1.xml" Id="R8a6f2b6a2bcd4f5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65ff298a620d4f0c" /><Relationship Type="http://schemas.openxmlformats.org/officeDocument/2006/relationships/notesMaster" Target="/ppt/notesMasters/notesMaster1.xml" Id="R0b05b7156ef14960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7e8c60fed0294628" /><Relationship Type="http://schemas.openxmlformats.org/officeDocument/2006/relationships/notesMaster" Target="/ppt/notesMasters/notesMaster1.xml" Id="R2235ba1a088c4e0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1485f9dd597f4937" /><Relationship Type="http://schemas.openxmlformats.org/officeDocument/2006/relationships/notesMaster" Target="/ppt/notesMasters/notesMaster1.xml" Id="Rcb53fe2d98604dc8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d217e928509a4a2f" /><Relationship Type="http://schemas.openxmlformats.org/officeDocument/2006/relationships/notesMaster" Target="/ppt/notesMasters/notesMaster1.xml" Id="R7b16dc25f7fc483a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b132d9878d6248ff" /><Relationship Type="http://schemas.openxmlformats.org/officeDocument/2006/relationships/notesMaster" Target="/ppt/notesMasters/notesMaster1.xml" Id="Rbf3bef5e2bde4920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6c6f59ec61324798" /><Relationship Type="http://schemas.openxmlformats.org/officeDocument/2006/relationships/notesMaster" Target="/ppt/notesMasters/notesMaster1.xml" Id="R3e426a1ce8e24dee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07aaf14f2d2443b9" /><Relationship Type="http://schemas.openxmlformats.org/officeDocument/2006/relationships/notesMaster" Target="/ppt/notesMasters/notesMaster1.xml" Id="R6cdbc0cff54c49d4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62b5172bce04920" /><Relationship Type="http://schemas.openxmlformats.org/officeDocument/2006/relationships/notesMaster" Target="/ppt/notesMasters/notesMaster1.xml" Id="Rcc2d6babb1ab4044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1b502a792f54abd" /><Relationship Type="http://schemas.openxmlformats.org/officeDocument/2006/relationships/notesMaster" Target="/ppt/notesMasters/notesMaster1.xml" Id="Rcc0db97ed1f74e2e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Métodos de referencia de emisiones aplicables al sector</a:t>
            </a:r>
          </a:p>
          <a:p xmlns:a="http://schemas.openxmlformats.org/drawingml/2006/main">
            <a:r>
              <a:t>US EPA AP-42, factores de emisión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bc79bdb3206c49b6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a0dfe853ab58445e" /><Relationship Type="http://schemas.openxmlformats.org/officeDocument/2006/relationships/slideLayout" Target="/ppt/slideLayouts/slideLayout1.xml" Id="R35059d44d3a343c1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5059d44d3a343c1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9696a12659b4dd9" /><Relationship Type="http://schemas.openxmlformats.org/officeDocument/2006/relationships/image" Target="/ppt/media/image.jpeg" Id="Rc2ee2468ebb44499" /><Relationship Type="http://schemas.openxmlformats.org/officeDocument/2006/relationships/notesSlide" Target="/ppt/notesSlides/notesSlide1.xml" Id="R3fb3a6cc16254b7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414099b57434e9f" /><Relationship Type="http://schemas.openxmlformats.org/officeDocument/2006/relationships/image" Target="/ppt/media/image10.jpeg" Id="R26f1523de2ab4052" /><Relationship Type="http://schemas.openxmlformats.org/officeDocument/2006/relationships/notesSlide" Target="/ppt/notesSlides/notesSlide10.xml" Id="R8464c623b8034d7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74405bc88c54b9a" /><Relationship Type="http://schemas.openxmlformats.org/officeDocument/2006/relationships/image" Target="/ppt/media/image11.jpeg" Id="R30ddb9b7756340e1" /><Relationship Type="http://schemas.openxmlformats.org/officeDocument/2006/relationships/notesSlide" Target="/ppt/notesSlides/notesSlide11.xml" Id="R62ff5bbfd95e4a1a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58486195ff54689" /><Relationship Type="http://schemas.openxmlformats.org/officeDocument/2006/relationships/image" Target="/ppt/media/image12.jpeg" Id="Rbae899716fe946be" /><Relationship Type="http://schemas.openxmlformats.org/officeDocument/2006/relationships/notesSlide" Target="/ppt/notesSlides/notesSlide12.xml" Id="Rad6e553350334489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b8d9fb731494a81" /><Relationship Type="http://schemas.openxmlformats.org/officeDocument/2006/relationships/image" Target="/ppt/media/image13.jpeg" Id="R11de77cee1784e20" /><Relationship Type="http://schemas.openxmlformats.org/officeDocument/2006/relationships/notesSlide" Target="/ppt/notesSlides/notesSlide13.xml" Id="R2eecce087a324f16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ea1a6dc01c44710" /><Relationship Type="http://schemas.openxmlformats.org/officeDocument/2006/relationships/image" Target="/ppt/media/image14.jpeg" Id="R02d3266864ec4710" /><Relationship Type="http://schemas.openxmlformats.org/officeDocument/2006/relationships/chart" Target="/ppt/slides/charts/chart3.xml" Id="R3406e1cf2d3a4028" /><Relationship Type="http://schemas.openxmlformats.org/officeDocument/2006/relationships/notesSlide" Target="/ppt/notesSlides/notesSlide14.xml" Id="Rfc8f8eda9ca84fc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942e41a096442db" /><Relationship Type="http://schemas.openxmlformats.org/officeDocument/2006/relationships/image" Target="/ppt/media/image15.jpeg" Id="R4165ca22dd8c4438" /><Relationship Type="http://schemas.openxmlformats.org/officeDocument/2006/relationships/notesSlide" Target="/ppt/notesSlides/notesSlide15.xml" Id="R26386fdd06d1406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d26604ea9f4b83" /><Relationship Type="http://schemas.openxmlformats.org/officeDocument/2006/relationships/image" Target="/ppt/media/image16.jpeg" Id="R92e4951962cd4537" /><Relationship Type="http://schemas.openxmlformats.org/officeDocument/2006/relationships/notesSlide" Target="/ppt/notesSlides/notesSlide16.xml" Id="R1dcd7d54e1ae41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8f169b52773415b" /><Relationship Type="http://schemas.openxmlformats.org/officeDocument/2006/relationships/image" Target="/ppt/media/image17.jpeg" Id="R73f05026d77b414c" /><Relationship Type="http://schemas.openxmlformats.org/officeDocument/2006/relationships/notesSlide" Target="/ppt/notesSlides/notesSlide17.xml" Id="R6e5ad0cd81194e40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ed0a1c148fb4fa5" /><Relationship Type="http://schemas.openxmlformats.org/officeDocument/2006/relationships/image" Target="/ppt/media/image18.jpeg" Id="Ra95cf060bab04ff4" /><Relationship Type="http://schemas.openxmlformats.org/officeDocument/2006/relationships/chart" Target="/ppt/slides/charts/chart4.xml" Id="R2fe836c1e9954e25" /><Relationship Type="http://schemas.openxmlformats.org/officeDocument/2006/relationships/notesSlide" Target="/ppt/notesSlides/notesSlide18.xml" Id="Re9af887fe9954fb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ac934a90cd14207" /><Relationship Type="http://schemas.openxmlformats.org/officeDocument/2006/relationships/image" Target="/ppt/media/image19.jpeg" Id="R9d6e1873f85a4ec5" /><Relationship Type="http://schemas.openxmlformats.org/officeDocument/2006/relationships/notesSlide" Target="/ppt/notesSlides/notesSlide19.xml" Id="R2a50705ad51a4c6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daee8626c24a74" /><Relationship Type="http://schemas.openxmlformats.org/officeDocument/2006/relationships/image" Target="/ppt/media/image2.jpeg" Id="Re09169a1728240f7" /><Relationship Type="http://schemas.openxmlformats.org/officeDocument/2006/relationships/notesSlide" Target="/ppt/notesSlides/notesSlide2.xml" Id="R13c36075f80e491c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fcec29d117e4e58" /><Relationship Type="http://schemas.openxmlformats.org/officeDocument/2006/relationships/image" Target="/ppt/media/image20.jpeg" Id="R746f09115f194cab" /><Relationship Type="http://schemas.openxmlformats.org/officeDocument/2006/relationships/notesSlide" Target="/ppt/notesSlides/notesSlide20.xml" Id="R630015fdd61e47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d4a22e433fc47ab" /><Relationship Type="http://schemas.openxmlformats.org/officeDocument/2006/relationships/image" Target="/ppt/media/image3.jpeg" Id="R9ab2247d261944e9" /><Relationship Type="http://schemas.openxmlformats.org/officeDocument/2006/relationships/notesSlide" Target="/ppt/notesSlides/notesSlide3.xml" Id="Rf41a3a1ca19e4bf8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8b9e4c0c51a4df1" /><Relationship Type="http://schemas.openxmlformats.org/officeDocument/2006/relationships/image" Target="/ppt/media/image4.jpeg" Id="R7d29d827099645c2" /><Relationship Type="http://schemas.openxmlformats.org/officeDocument/2006/relationships/chart" Target="/ppt/slides/charts/chart1.xml" Id="R4e4b6157c3fb4a1f" /><Relationship Type="http://schemas.openxmlformats.org/officeDocument/2006/relationships/notesSlide" Target="/ppt/notesSlides/notesSlide4.xml" Id="R65aa6b3668eb4ddb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d90259a6c94672" /><Relationship Type="http://schemas.openxmlformats.org/officeDocument/2006/relationships/image" Target="/ppt/media/image5.jpeg" Id="R55dc24e76b594a7b" /><Relationship Type="http://schemas.openxmlformats.org/officeDocument/2006/relationships/notesSlide" Target="/ppt/notesSlides/notesSlide5.xml" Id="R49f5b99f80ee43a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2390b0281074e3c" /><Relationship Type="http://schemas.openxmlformats.org/officeDocument/2006/relationships/image" Target="/ppt/media/image6.jpeg" Id="Rffbe90e86ce34d2f" /><Relationship Type="http://schemas.openxmlformats.org/officeDocument/2006/relationships/notesSlide" Target="/ppt/notesSlides/notesSlide6.xml" Id="R575ad183388646fb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542072099024aad" /><Relationship Type="http://schemas.openxmlformats.org/officeDocument/2006/relationships/image" Target="/ppt/media/image7.jpeg" Id="R835072609b504e19" /><Relationship Type="http://schemas.openxmlformats.org/officeDocument/2006/relationships/notesSlide" Target="/ppt/notesSlides/notesSlide7.xml" Id="Rff68e05a28ca486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ea1e3878b014b52" /><Relationship Type="http://schemas.openxmlformats.org/officeDocument/2006/relationships/image" Target="/ppt/media/image8.jpeg" Id="R86553848395f468d" /><Relationship Type="http://schemas.openxmlformats.org/officeDocument/2006/relationships/chart" Target="/ppt/slides/charts/chart2.xml" Id="Rf47c41b899c04f8d" /><Relationship Type="http://schemas.openxmlformats.org/officeDocument/2006/relationships/notesSlide" Target="/ppt/notesSlides/notesSlide8.xml" Id="R02f3903ba4ee411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5e270dc24a347b9" /><Relationship Type="http://schemas.openxmlformats.org/officeDocument/2006/relationships/image" Target="/ppt/media/image9.jpeg" Id="R3c3bd137dd3f4e2c" /><Relationship Type="http://schemas.openxmlformats.org/officeDocument/2006/relationships/notesSlide" Target="/ppt/notesSlides/notesSlide9.xml" Id="R9d90a1ac2a984ab6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64</c:v>
              </c:pt>
              <c:pt idx="1">
                <c:v>60</c:v>
              </c:pt>
              <c:pt idx="2">
                <c:v>89</c:v>
              </c:pt>
              <c:pt idx="3">
                <c:v>51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70</c:v>
              </c:pt>
              <c:pt idx="1">
                <c:v>67</c:v>
              </c:pt>
              <c:pt idx="2">
                <c:v>89</c:v>
              </c:pt>
              <c:pt idx="3">
                <c:v>75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60</c:v>
              </c:pt>
              <c:pt idx="1">
                <c:v>55</c:v>
              </c:pt>
              <c:pt idx="2">
                <c:v>89</c:v>
              </c:pt>
              <c:pt idx="3">
                <c:v>85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66</c:v>
              </c:pt>
              <c:pt idx="1">
                <c:v>62</c:v>
              </c:pt>
              <c:pt idx="2">
                <c:v>89</c:v>
              </c:pt>
              <c:pt idx="3">
                <c:v>57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9F06AD95-D8DC-4EA2-8034-C094F44F0B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D9DF6A7-547E-4ECD-8EB8-722DC52BC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E13DD3A-7B45-45C2-8A92-7E1AA70017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Arquitectura del inventario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F3B2E0F9-92EB-4097-A45C-DA645DACA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Inventario de emisiones y caracterización de fuentes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BF43870C-07BD-47EF-9579-7F6EAB8178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Convertir mediciones, balances y operación en tasas de emisión auditables.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217D274D-4BF6-470A-9CBE-C45DFA640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2ee2468ebb44499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87F0E78F-23B6-4A41-A2FC-F51C5BA850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C262580D-A790-40BF-B245-3E586A864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EMISIONES Y FUENTES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42509CA5-8FE2-4ACA-9A15-16FEE48144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B63D8FB6-DF2F-46DF-9959-D6E9C202B2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7C87DFFE-3469-43E6-9AFF-29C64CBFF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1C937A61-AA68-4E62-83EC-284BD340CA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728091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0C69E84-0857-4E28-821C-C6A9D00EE4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E8C37BE-AC2C-41D6-899A-440369E190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99D3EC9-F992-402F-8DCF-3E574544F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Carga máxima razonable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C48B858-77AF-4DBD-B239-C614E4A49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Carga máxima razonable: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1D5A8F8-32CC-4DB3-AF0F-FB3D118DF7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F829664-2FB8-4B00-A779-218D1B7DF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Operación anual;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612F6FB-4AFB-4DAA-B29A-94427D4C12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FD49C09-5D7E-404B-8DD9-645E9FAC61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u_Q/Q = √[(u_C/C)²+(u_V/V)²].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C8CAFDB-229C-4B73-B762-219AB1E9A5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68643D0-9E94-4004-A098-61783B1D7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20C1E47-67D6-4DB4-8AD5-9269BB62F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8D250C4-9FDC-4C97-AD33-5BE75D87D8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5C13149-67C1-4C16-B0AE-AAE696B584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6f1523de2ab405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0EDDEA4-284D-4D28-B24F-F46C843D3A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AC597E9-2B11-4A44-9703-DAB53F5C5C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D40ABF9-6F18-4FB4-84A3-3DE7CCF71B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10754ED-7F59-44D3-8C00-20ADAC35FB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u_Q/Q = √[(u_C/C)²+(u_V/V)²]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DB2AED4-5534-4125-A64C-EAA684EBCA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5755D85-7F5D-4035-A36C-00D15F510B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Válida para contribuciones independientes.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33C152B-BA6B-42CE-9192-0A1377960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329B122-00C8-4A7A-8D13-BAC7E50238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46268C0-A08B-46D5-B8A8-92D7886FD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184DCF3-F87E-4424-ADF9-917250E179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4468964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52E2C52-EAFF-4AA5-AAC7-111F61597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BB5CF65-AC31-4C2B-BDFC-80D9DFB05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22C571F-7C16-431B-AE0A-1AF92202E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Perfiles horarios, diarios y estacionales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1250B1A-C253-4A4C-A24F-2404AE8080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Perfiles horarios, diarios y estacionales: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6D17EC7-FB5D-482A-9454-817FC14483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BC67E6C-D581-4E33-B7C0-8E1DFEB3DA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normalizada;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7071A4B-51BE-4C7E-8D98-ECEFB5F4E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6866B89-7EFA-4F89-9D24-F0C2611248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 = C_n · V̇_n.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A8FC28B-E336-40C5-BCEB-4BF205CFE5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6C869AF-D9C0-49E9-9483-38D504886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9D845D3-1045-44FB-A3DE-8A9CC3E0EC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B61C758-B2AE-4230-A3A3-E5C57819E7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0AE021A-E545-4091-8100-6E524C91E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ddb9b7756340e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B4BF3E8-4393-4F89-8343-0293034EC3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350A19F-07D7-47ED-8FC7-CCC1FBDE9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Tasa másica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099ED25-7418-4B8C-8EEE-2CAC1EB5C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C63667C-55DA-4467-9086-101019F4B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 = C_n · V̇_n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CC0DB3B-CAFD-44B4-B97E-5FCEB5B62C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2A37A2E-54D2-439A-9B0F-479DD6610F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Alinear condiciones normales, base seca/húmeda y unidades.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C6063F6-A0C3-4C4B-ADCC-87F7253713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B878389-56F8-49A4-832D-266B6F1A5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4E216CB-9394-4B18-A460-E3ACC189D9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06B34DA-215D-42A8-A0D4-E6E9DF2694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2151800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C51B1DF-578C-49A3-B137-2039205FF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D312158-CC1A-44D5-BEEF-687CFB7376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BF5FA39-884B-4643-B8FB-5AC9CFFDB7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Temperatura y velocidad de salida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D9D5008-D40C-4917-893F-A57BDAFE39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Temperatura y velocidad de salida: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4B2A30C-BC3F-4015-8956-EB2497E165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E228CB4-5650-49F4-B689-6743BD7DA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Caudal normalizado;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FA61998-1FFD-46DB-AE51-4C072F623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D7F1DF1-C475-4BC3-9563-87FBC3C03B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V̇ = v̄ · A.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E8737ED-3969-4427-AC26-32AD2FF7B8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8E5E78A-1E75-4A09-AE50-E00631B944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Métodos de referencia de emisiones aplicables al sector.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36658E9-D532-4883-9FC7-2D77AC960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F9B377E-11AD-427D-873B-88D367A6F4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B9428C7-4F71-4FD6-892E-709C02E2C4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e899716fe946b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A89D71E-94A6-46C1-80DB-87DB0572AD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02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0ECF5BD3-36A7-4DCF-BF47-0F76FA36FC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horno de 120 MWt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1E1255DA-F342-447A-994C-02D364466E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CNOx 420 mg/Nm³; caudal 185 000 Nm³/h; operación 7 500 h/año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20FE8882-BC6D-438F-82F7-214D8C372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EB626A59-C34B-416C-B5ED-655473BA7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QNOx≈21,6 g/s; escenario máximo y anual se modelan por separado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153AD5F8-FF24-4961-A561-8B71F4542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EBB68A7-8DB7-44F1-9B5E-ADEA982603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9FD224D-884B-4DC3-B6C1-7D54F6F8AD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DBF7DD3-C45E-4469-A9C5-2AF438E2A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8EACBB8-49D3-497B-AD4C-66C649600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010883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732BF44-D780-4ACD-B7DA-7E8C195D47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EF59578-35B4-4F82-A5EC-AF14B9221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4DD09B4-6D06-4FF9-AA13-5ED3F03A6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Diámetro equivalente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090AE5C-621B-46DD-AF55-0CB618030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Diámetro equivalente: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36F6B27-1351-4CEF-A32D-D8B0915C4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6446352-BA91-4346-8AD1-C25F77A9B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Diámetro interior;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5C17BAA-5D38-4020-BBDE-495D96DF8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7CD05BB-02BA-49F0-812D-37E586639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v_s = 4V̇/(πD²).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0552F74-1CDC-4E51-B70D-0702A3246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E10A74E-426F-4EDC-B76E-8AE9E222F6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AP-42, factores de emisión.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EB34766-F522-4C67-82D1-A374E4E046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ED83556-041C-4BC3-94CD-8C254869BA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65E7FA4-148C-42F8-B91A-489873EC0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1de77cee1784e2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B020838-9519-47C9-8F67-3631268520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9868366-C20D-454B-8915-396F3CC7F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Velocidad de salida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37D9E0A-C92A-47E7-8898-F647266027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1B50760-BE21-465E-8F6A-5E3868D6E9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v_s = 4V̇/(πD²)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73DA556-F538-4936-97E5-A4C891524C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B90EE54-FD02-4CD1-92F1-E22D649AD2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diámetro interno efectivo.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065A334-D9AF-4A31-A786-B34D504BEE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6528BA7-9748-404C-9A04-1053F2F174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B1BBCDB-AA9A-4424-B16A-9B45CD5CD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4E8F92F-D551-4547-9B48-7F3E35D45F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3386412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6108F063-3097-4FC6-BB86-DA5E1DBB0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7DA804F-BC14-4F29-8F1F-ED7816046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9926E25-00F7-4A54-B378-A896A35379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Coordenadas y elevación de base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E757F5E-B397-4453-A766-86D64FC0F9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Coordenadas y elevación de base: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262B7B0-E35A-484B-AC0B-146ECEC874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73CBDF6-FA0A-4C33-AD2D-E6EB6B9FC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Temperatura de salida;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6D13CAE-DDD4-440A-B94D-F647998297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AE38F4E-0F40-42CD-AE26-84FA605B55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Q[g/s] = E[kg/h]·1000/3600.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4E6834C-B20C-4E1B-9E02-C1189850A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54F918C-4285-45A2-BB75-D7D35536B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ADA7435-C7B4-4FC5-8CB1-0EFDDB5EF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A670768-40F7-49EA-BD8F-A5DECB2DA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93C5936-7C49-4289-8EE8-D12589F74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2d3266864ec471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AAE3061-92C7-4959-859C-3619B8A5F7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B413513-FAB1-42D5-8C2C-F2C7E26579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Coordenadas y elevación de base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3406e1cf2d3a4028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FBACDFC3-CBA9-4F05-98D5-1BC9FE079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6EA58E9E-10B5-4CA9-A625-E0DB7E4FDE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FAFB86E4-8E0F-4D21-9324-B5C144E2C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67FC535A-5843-415A-9C41-EDC34FB1ED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70E28AB-65E9-435C-BEF0-1BC25A190D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0501910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A29BB11-6128-4EBE-99BA-68F649DEA4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D205A1E-2D4F-461A-839C-767ACAFE2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686847A-29F8-4D24-A66C-B30B559EF1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Ensayos de chimenea y QA/QC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5C10945-A2E1-407F-8963-476F0C53CF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Ensayos de chimenea y QA/QC: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033BC09-4421-47CB-B31F-3E0919DFF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DA6D86D-22FE-4C01-9C6F-9B85FBAC8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Operación anual;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D4297F7-4279-41EA-B14C-168E107D2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CE40A75-D5E8-4959-97E0-A8214D837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u_Q/Q = √[(u_C/C)²+(u_V/V)²].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FC07ADC-CCB4-491B-BEB6-53BE321A68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98C4475-523D-4B60-9510-3A1F7137E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6DB3D4B-8F1A-46FB-A6D1-76C14214EA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745E482-076A-4807-A7B9-CC27A39076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5A47798-37FC-4864-8F73-CB8F623BD3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165ca22dd8c4438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449687E-8654-4D60-BA07-A6DFF96852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9BEA6C0-E0C8-4016-A78E-A952D394C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379DB60-5750-47A8-A373-88B01883DD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94AE4EB-E026-4FE1-A5FA-0A408C26F6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u_Q/Q = √[(u_C/C)²+(u_V/V)²]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CDD85D1-8F5B-41B1-AED3-FE2370291E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D1C563A-C9EF-4777-978D-B1108E4274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Válida para contribuciones independientes.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C75B29F-4BFE-45A9-9B6E-752C4050E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403EB2F-D129-4E0A-B554-484F34F6F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E271C94-E242-4667-B12F-0437F971F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1B65242-BC18-42A3-AC27-A5CA14748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2232212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D9935C7-6832-42CA-A545-E04190518C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2B6266B-93D4-4A20-87A2-CA1710DEC5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2975459-971A-4678-BF9F-5F10056EEF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horno industrial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4C7DE21-5722-4AA1-BA4B-7D53ADFEC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horno industrial: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B2F8BA9-1F0B-4DF0-84F7-111BCC1C83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6DB27DF-DB35-4AE1-93EA-93E55EB9AB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normalizada;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97EFD10-47A2-47C6-BCCD-A59DD5E510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33630C9-6C70-4F95-8F6C-C8B02D1CF1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 = C_n · V̇_n.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C3DE6DE-09C6-4572-B605-3BEEB5D66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F045ACC-90DC-4D14-A71C-DB6DE2236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FF76681-CC83-485B-A02C-4ACFDC57B4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6124274-5141-4DA8-BE62-965E67928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D6E7706-1D2B-4071-AAEA-557633CFEE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e4951962cd453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DC51F32-2551-4161-8512-59DEEE5E4C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02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843DC52D-2DE2-4C2B-8566-489BF5E14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horno de 120 MWt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FFBECA61-F1BE-4036-B734-C9DA79DFEF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CNOx 420 mg/Nm³; caudal 185 000 Nm³/h; operación 7 500 h/año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B3884939-1FE7-4AB3-8066-D412889477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F6A8AEA9-BED8-4F83-8C40-468CDB56B3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QNOx≈21,6 g/s; escenario máximo y anual se modelan por separado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0FB4A681-6BFD-4200-A5A3-78E2B041F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0BBFD87-7D2F-45C4-B800-CA2265CB0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CBAA899-894E-4151-B94B-9E90FA4A74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122F1ED-8461-4921-A049-43353B13E4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9BCB4FD-8358-431E-8168-2C0737B45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91591087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9DBD5BB-61AC-4073-9057-B2DBECB9E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CFA492F-9D3D-42FD-9D35-4CFB2F9B3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AA943BE-D86D-45EA-AC24-C8A5D0466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Balance de masa e incertidumbre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61EA0B8-34C9-4363-9D44-DC6755D48A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Balance de masa e incertidumbre: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BE3D4EC-E9F1-4E52-BAA3-58162FD11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E97528D-CBF2-4174-87AC-AFEF591D4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Caudal normalizado;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C1F9C5B-C5B2-4BEF-80AC-3D25DD04B4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9080272-A6FE-4E13-AED8-E3A866C442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V̇ = v̄ · A.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B0E8045-443A-4D5A-9A7A-8E87BD547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86CC8A7-0FA4-43F6-AAE3-3A9DCDDF4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Métodos de referencia de emisiones aplicables al sector.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A3F1BA3-6B10-4A0D-A3C7-36FE859A65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3FCE4C2-F87A-40FD-8EED-FB7022040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CE7940E-8223-4B31-B945-3BEA0B305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3f05026d77b414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2E41FF3-F361-4252-8993-287EA67A5D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ED854BA-8FD7-4ED7-9A8B-84C294F82F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Caudal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1B2027D-72DC-41C5-A8F2-4BD31A0CB4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625B561-B630-4495-95C9-597F251FA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V̇ = v̄ · 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DFDF35E-C034-4A81-AA58-5E147AC27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m³/s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9E95CCF-200D-493A-B461-87ACECAF4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velocidad media debe representar el perfil transversal.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4E62C36-071E-4287-949F-4ACDC411B0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8AA2373-BD7C-4DC9-83E8-40B03AF87E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567C940-B573-403E-9121-4B7E26794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00B50C3-B7A7-4CFA-BFFA-87F680A86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267193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36F06A62-C33F-476C-A79C-66406358F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700C0DC-1B1A-448E-949D-1A4FF80952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937DEF0-0988-4EF8-92EE-38859E676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Escenarios de falla y arranque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81CE572-1DC0-427B-B340-413753532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Escenarios de falla y arranque: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EE5C5A4-FC96-4653-8093-A07C0F9B2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2F5FFB2-3D2C-4B02-A3A2-597EF05BB6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Diámetro interior;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4C9C6CE-C69D-4AC9-BF55-A5DBA07E7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D5EC1C5-FE03-44EA-8B08-FEA3CC2E62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v_s = 4V̇/(πD²).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DD0275C-D057-499A-A641-0B080A98D1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3F7031E-3F7F-40EA-8016-449BE4CD0D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AP-42, factores de emisión.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9ED10A9-49E5-4A94-913E-BFADBF74D2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A5CDF97-F0BF-40DE-9378-8E70E7186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9B478D3-87D1-4D8A-A2A8-87F325305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95cf060bab04ff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21B120F-2BB1-4B85-9FF3-9B1293F61C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95E5342E-B700-427C-8CA4-24A32424AA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Escenarios de falla y arranque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2fe836c1e9954e2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DB04A8A-ADBB-4B82-A759-36BF90B982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1C4AE16-FC47-4155-9C5A-78057EA9F6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4F35E69-9578-4688-9A8D-45EB1E9B6E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3F2E619-F5FC-4E2E-A138-7F3429091F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274F9758-4D64-4E91-BB6C-8BC9C4D4E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4368479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0BE5E79-2A2B-43D2-A8AE-A679E0A2E9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8C43ED0-2717-46B2-9064-D8C3EDD9D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02D9598-CD22-4F6C-A3B1-0CE1F914C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Archivo maestro de fuentes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8E8F938-5468-4A02-903D-3892714B43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Archivo maestro de fuentes: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131A69F-49F0-4E31-9518-F5269DAF56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13640C8-70A2-4F5A-8323-6DDCE5BE83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Temperatura de salida;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7E83358-97CC-432D-B221-C3A1123DC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6FB3577-62B3-4192-AB94-E840C5CE3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Q[g/s] = E[kg/h]·1000/3600.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644CF55-8FB1-4B17-BB95-BF58BE3B3A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81CBD0F-75A7-4E64-AB20-2336DF3234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2FAF828-8065-4015-9281-CD9FF821E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A541F2E-56E9-4DB2-8DE3-09E7F3DBE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9FC3F8B-F034-4CB9-9262-661423600B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d6e1873f85a4ec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3C79EB1-5F2A-4953-B3F0-BA4D3B035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7FC84A0-3BFF-4315-8509-382CBD1E5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Conversión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E6A6DF7-8BF0-49DB-89DE-C985C180F2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2837B6E-87B5-4FBA-8A60-F545615F9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Q[g/s] = E[kg/h]·1000/3600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09542AE-9C2E-400D-8AD9-B953AC556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4E52EDC-5F37-40E5-B923-770A6E8D8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Documentar redondeos y base temporal.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576FEA9-82E9-4FAA-8A6D-069A591EFF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8DAA896-5B11-42B4-85A8-19509B922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235076F-19AE-4C81-B615-0303FE8A01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2DA56AD-DFB0-40BE-9F0A-F7EEA0AEAB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36037981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C1062515-750A-484A-A166-206FA0C4A0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B2E698B-7DE9-4D95-B4BF-0DB9640546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6AE2884-9BF0-48A3-ACC2-A342099BED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puntuales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5DC14CC-F000-49DB-AA31-21F230AB8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puntuales: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C068DB3-D3BE-4AE6-A9E9-805BF8AF8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0264013-7D73-4BD8-BCFC-A64CDD081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Caudal normalizado;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E372012-917A-43DA-8607-1783D13CC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1EA99FF-ABAA-4F9A-A650-7854BC089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V̇ = v̄ · A.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683B3FD-2734-4541-AA0C-B6A746E974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41CD13C-ED3E-44AC-A2F8-588691AB19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Métodos de referencia de emisiones aplicables al sector.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D3ADD23-DBD3-43E4-AD82-57A9D656E9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48EC72F-865A-4AA0-82D4-76B2621C80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865A11C-8528-4610-A41E-C3B1476CF1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09169a1728240f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56A5AC5-A8B1-481A-93F3-FC0AB5FBB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02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ABE8F75B-804D-4294-8922-196D7731E0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EB531A0C-F141-458F-B018-EC59EABF8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Métodos de referencia de emisiones aplicables al sector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D7E02480-631A-431F-8435-DF9F0CEF2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US EPA AP-42, factores de emisión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9A2F45BF-D908-480E-853C-9CC6F2C37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1B9A13B3-3F2A-457E-8C79-CC393E900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870220F0-FFEE-493D-9FF8-3774068C4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65877A17-AA23-4BCC-AEC7-83650D91B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1F7B64A5-5AE0-43D6-B90C-3F4AB3BAEE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8947143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22BD90A-8E4D-4F44-9362-9121355C1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BEDC47A-FFC3-4223-BCF2-7B80F81EE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28702AD-207A-4816-8B52-6F3E4B67A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Auditoría del inventario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267D1C7-B6E2-4DF9-AA92-26028D6108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Auditoría del inventario: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B90441B-E0D6-4D20-8E32-71519C36C0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C02D9A2-7C0E-4712-99CC-8058D1D354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Operación anual;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87CBAD7-6CFD-4471-907A-C035917B87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0C7943B-C246-4E26-93EB-2EA0E8AFB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u_Q/Q = √[(u_C/C)²+(u_V/V)²].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DF528F6-5BA5-4456-A9BE-494BB1DA26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80CBD61-1AFB-4B54-94F2-E0403C18C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B569C99-F833-46CC-A367-B3FD1872B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6713172-97C9-42A0-95C0-157D497D4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A9946CB-9326-44E9-B63E-B59DFA4E4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6f09115f194ca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A251AC9-3D92-471A-AA54-FF23FEF34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8033701-CD90-4D4B-9B3F-7CEFA694A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A6AD7B6-3C45-4C8C-82C5-324F9B583A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127A291-ACD8-45D2-91A9-704D435676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u_Q/Q = √[(u_C/C)²+(u_V/V)²]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5DD9DA6-5AC9-4B70-AF4A-A9005C436B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13ADD22-E4B5-4E8D-A917-019B71915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Válida para contribuciones independientes.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B3335A1-818E-4E2F-AAFF-AB54934878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C6093CA-C405-4B24-8F0C-E71B4527A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18BD9F7-731F-417B-B28B-D62D5C01FD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8CFF456-E854-4135-8C7B-D6473045D0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8337478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DEE55B0-46E8-4140-AF00-8FE7CFA89B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6197E76-70B7-4039-BD50-0746433C62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FF45752-CE99-4D4B-B063-490F3DB6A7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de área y volumen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4E1F618-8001-4AD6-A1F8-DAE68CD59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de área y volumen: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08F4824-9D82-4750-9CE5-6F1E504DA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F897625-AEB5-4FD1-A463-8802AA07B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Diámetro interior;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9579C43-2033-4F40-9C30-6CE2946411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980FB34-0241-45FC-AC2D-41C1E7C85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v_s = 4V̇/(πD²).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640B986-8D3B-4F3B-8DB7-93CE4F1BD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B024EF6-ECB1-48A8-8997-62933B449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AP-42, factores de emisión.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BD3F0D3-7A1C-4451-AF36-542EA12930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B0D4945-2D52-40CC-B4FC-93A1C830F1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14FE0FA-D6B7-4615-8DFC-70BE60D7C9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ab2247d261944e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494D81F-0894-4A3D-89A0-E110E76643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E191158-7257-4E86-90AD-BFF5E1F63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Velocidad de salida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F42D4F8-DCCF-4428-B6D0-01FF6647F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C8454F1-9A88-4F6E-97D6-94ACB4DF2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v_s = 4V̇/(πD²)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AC53D20-C6BA-48DA-8990-98A659175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7D0BA45-9C49-4D3B-8D10-8A6408680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diámetro interno efectivo.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E4E07B2-0387-476B-82D6-B477A00EE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D5969BC-BFF0-4D63-B851-653467AF8E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3E8367C-B1A2-4ADF-81F2-6D26186ACC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9C1D0E9-3DCA-485F-A9E7-7188C8D42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88007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99E9900E-E891-400D-A83F-A76066B0B1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2BAB334-9FFA-4609-A0B4-BE01A0C460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A535C69-B74C-496A-B940-68CD9F0DCA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lineales y móviles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FBAF27C-9315-47BB-964E-8CD67395A7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lineales y móviles: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6B122F2-A648-445A-BC02-8E668532A8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E7AF831-185E-4D61-A57C-C492B727D1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Temperatura de salida;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B5DFD06-E405-4729-AD29-9671719D2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126FF75-7EC5-4D79-843A-747F6B9A8A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Q[g/s] = E[kg/h]·1000/3600.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3E74137-72D6-45C2-A11B-50D637C858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8253103-43AF-40CA-BF3C-5C07D7DFF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4A06031-DBD9-4AC8-9576-ABD9FAF60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C4EBA45-6F44-4449-B719-52A285C95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3D31E90-D617-44BC-AA3D-24A8B73BF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29d827099645c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3FCDB6B-6E98-467F-9F8A-12E979CEA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2032264-8059-41FF-9328-574FB0DAB0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Fuentes lineales y móviles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e4b6157c3fb4a1f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33276A3F-5437-45DA-9157-34F2BD1D5C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3B408068-CF9A-4989-8CAE-17CACB36D8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B9A78D20-7D7A-485E-91F1-4A6A303FC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5444D4F-5E96-4509-9B6A-1D0F95D1C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2404EDBB-266B-4380-8077-4647A43E10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412244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9920E9C-2283-486A-91A2-51D4F91D49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84D1C3C-B0F8-4DBB-88E2-F30113D02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B03F63B-6BB1-4AF6-BC52-A97B6AE617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Emisiones fugitivas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3243296-8A44-49BD-81FB-40EEAADFD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Emisiones fugitivas: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F5FDA9C-D034-4BF1-8B6E-A72CAEF3A9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1001641-6E4D-4FD7-AB0B-581611722B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Operación anual;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6A5E253-C134-4D88-9D5F-1828DBBB6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CAEDF46-C94F-4A9D-B198-F0995302E7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u_Q/Q = √[(u_C/C)²+(u_V/V)²].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250D3F9-9714-43A9-B99D-098577B7B5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AEB5388-60DB-40F1-AA4C-F837FAE86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1908500-6DD7-4003-8B83-BF091CECF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152EE98-30FE-4246-9589-A112A190D7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08A54C4-81F0-4B1D-9297-E223C6876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dc24e76b594a7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442607E-BFC3-4DEC-990A-6952FE7E3E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6696CFD-8171-4136-B905-7617FDFEE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A99E579-FE58-4AFA-BE94-613B1875E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6701DE2-92D0-42A4-BD1D-D1DCF8846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u_Q/Q = √[(u_C/C)²+(u_V/V)²]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094D1DD-0275-401D-8D90-D612CCACFA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C3ACA8E-58D2-433F-A56D-0B4C5C410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Válida para contribuciones independientes.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08DD246-154A-49B6-AB25-32791A20A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F8D2EA2-E256-4665-A28F-FFF0397A1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59E4654-8FC7-4D9C-B742-030F0204F5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998D2C3-630C-4CAB-933C-341041BB8C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8947788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AD27FC1-B830-4989-B72D-B09038C593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1F197FC-9F72-42E6-94AC-F673C7AD1F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2603DBF-F6D2-4499-9F39-7F8BC4C648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Caudal normal y caudal real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1C25B86-2C0B-4002-A2A9-6B712F3DE3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Caudal normal y caudal real: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8A31307-0BED-4F61-BA2E-0164492BF4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159E6EF-E40F-4512-A42A-30767606AB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Concentración normalizada;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7C273CC-995A-4EE0-998E-CFDDE37F8D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29FFCF7-052E-477F-8AA3-979851F91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 = C_n · V̇_n.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8D87A80-9BCF-4F86-BBEB-7A3551CE01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3785AF6-A3A2-48D6-AF71-E02A4CE16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0B2DA13-5BED-41F0-A661-E65A74DCF0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3FC145E-6237-467B-8E80-8E53888780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4332771-4848-4B08-8666-E771F885F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fbe90e86ce34d2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93C093B-92C4-4DBB-927D-348A1FDFE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CA3550D-5F03-439B-8A4F-ED135B04F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Tasa másica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FDB37AA6-4505-453D-BA50-0D25A392CF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1E9EACB-737E-4127-BA34-9194E618F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 = C_n · V̇_n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E329E3A-E685-4CD2-BE1F-AFAF897B3E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1B56F6A-A02A-4939-8581-444AE7FBE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Alinear condiciones normales, base seca/húmeda y unidades.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F51397C-37E7-44D7-9FF5-538C6CF431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29A71C3-4C92-4E5E-A7DA-9C3345870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7695098-FCAD-415E-B5E5-44D071B97D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3A7A021-B590-42B8-A7D1-3131599D96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159962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08514D9D-06A1-4473-9908-D0CE20098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3F26264-F35C-4BE2-AD11-7631FA18CF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E72F561-32B0-47E7-AF70-9F87E893A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Concentración a tasa másica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6297DDF-CC36-4255-8985-031A8BFD5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Concentración a tasa másica: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24B6383-9C46-4742-99A5-297A569C9D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307C703-D0E9-47CB-B67E-7734E63EF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Caudal normalizado;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CD43F2D-1BA4-4132-9A6F-73C820EAD0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7C99803-147C-4478-84D2-DF89E83649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V̇ = v̄ · A.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1129B06-5805-46C3-B3B8-2AEACD6378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DCBBDC1-6CAF-44F9-B59D-88C81DB27C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Métodos de referencia de emisiones aplicables al sector.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82A5DFA-4274-405C-B99D-4B965DA41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3B519E0-BFE9-402D-B1B9-1141C6D797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2EBEDE4-1BF6-499B-B5BC-DAA10E1082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35072609b504e1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2351DAB-D21F-4611-95EF-04DB71681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02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D8B91C4F-3DBF-4489-98BD-0B0DE1877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B01D5A0D-54B2-4007-BFF1-E9FCFEE5FC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Métodos de referencia de emisiones aplicables al sector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DCC0FF6D-1601-4185-9DD8-701A94D3FD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US EPA AP-42, factores de emisión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BE4CDFF9-DB35-4E4A-800F-38615E9469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3E1854F8-E2E8-4952-844A-699D4A7B8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D95BABBA-AA5D-42E0-8F0D-155B9ABAA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D24169B0-8CA7-4E5A-9175-9D26C3D51E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52FB0C72-9FC6-47FC-A734-A768AFAE3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495508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52DD7D2C-A1B4-4B25-90AE-62FE8A2014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DC7DC61-53DD-4DCC-B128-F2BA8A0EE0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5D2C981-97C7-47A5-A2DC-8AF007F1D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Corrección por oxígeno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059CF4A-8E75-446C-ABBE-D0A7FC6FB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Corrección por oxígeno: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B2CCE8D-DF7A-4FBC-BB46-889BCEC17F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EFEE5D0-0FB2-4B9A-8378-A26C4F69C6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Diámetro interior;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535CB83-B7B3-4893-B43B-6CA2044497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E091A15-48BC-4B5F-A5CB-B43CCAE7ED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v_s = 4V̇/(πD²). Resultado en m/s.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18558C8-3405-4193-AB5E-C0F39D4920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39C36E3-3EDF-4FC7-8E1C-E5AC195D5B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AP-42, factores de emisión.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A33BC69-6467-4A47-9BDC-D6126F3AF9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77F65FE-DE74-43BB-B0C4-B07BB7FBF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C7970FB-715F-4DF0-A8F9-2CBC5365C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6553848395f468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E2EEC73-5B74-4CFA-8C0B-2A8872F79F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F68226A-7AFF-4EC6-950E-5D31B201A7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Corrección por oxígeno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47c41b899c04f8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4DF2EE0C-5EFE-4960-89AE-3408B351CD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03F614F3-FFB8-4F03-B2DE-C34B55A45B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E22F3BF-E2ED-4C52-9BF4-CA05183C7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B8B7DAF6-BA9A-43F7-86C1-14EEE12F7E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14B0FD09-5D8A-4667-9EAD-86DCFB7B6A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266213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FD3A6E2-A50B-4B9A-B0D3-6A48A8037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A14E921-507D-4363-82AD-58CD050FA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EMISIONES Y FUENTES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9C9EF7A-6219-4ECE-973F-8B22F7D18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Variabilidad operativa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920FA58-DEA2-4311-8F55-48608A4D49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Variabilidad operativa: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1BA45A7-73EE-42FE-8B1B-DD8F8348BF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2FD8D1B-25C1-4D56-93EF-ECE550431C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Temperatura de salida;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364438A-52BD-4564-A774-89DB148AEF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CC59E9F-BB48-4E69-B6B2-CB8E10D97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Q[g/s] = E[kg/h]·1000/3600.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47B3E92-6E7F-4463-AA7F-11BA7D2CF4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964319F-E82E-4D62-AEAB-20FA1A852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09DFBED-5E40-4441-A884-A5668E247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421038C-77C6-46D3-81FB-582BB06A17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2: Emisiones y fuentes.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D097C78-406E-4D9F-994E-05EC89AE96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3bd137dd3f4e2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5B3914C-E563-405D-8A0F-E5C222ED5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4C081BD-C2B4-45E7-90C9-47EE6FF361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Conversión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A09239C-7284-41A6-8BEB-D27043585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B3B3717-246D-47DD-99D0-D0DAC89C67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Q[g/s] = E[kg/h]·1000/3600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25CE66A-A5D3-4A9D-A3F7-2F3C194F6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2DD69D7-34CA-4E85-BCF3-41B0FFD85A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Documentar redondeos y base temporal.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A077733-4938-4872-BFD9-4A48EC6FF6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61DE65D-14EE-4070-91B0-61A898499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A0A8478-94B6-4A67-ACC3-066057FECD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16D1A3E-16D5-4AB9-8C55-3EEFA1BDB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7245476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2026-07-25T10:53:37.6340000Z</dcterms:created>
  <dcterms:modified xsi:type="dcterms:W3CDTF">2026-07-25T10:53:37.6350000Z</dcterms:modified>
</coreProperties>
</file>